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884" r:id="rId3"/>
    <p:sldId id="915" r:id="rId4"/>
    <p:sldId id="916" r:id="rId5"/>
    <p:sldId id="918" r:id="rId6"/>
    <p:sldId id="921" r:id="rId7"/>
    <p:sldId id="917" r:id="rId8"/>
    <p:sldId id="920" r:id="rId9"/>
    <p:sldId id="919" r:id="rId10"/>
    <p:sldId id="310" r:id="rId11"/>
    <p:sldId id="871" r:id="rId12"/>
    <p:sldId id="904" r:id="rId13"/>
    <p:sldId id="909" r:id="rId14"/>
    <p:sldId id="885" r:id="rId15"/>
    <p:sldId id="815" r:id="rId16"/>
    <p:sldId id="886" r:id="rId17"/>
    <p:sldId id="892" r:id="rId18"/>
    <p:sldId id="908" r:id="rId19"/>
    <p:sldId id="312" r:id="rId20"/>
    <p:sldId id="922" r:id="rId21"/>
    <p:sldId id="923" r:id="rId22"/>
    <p:sldId id="285" r:id="rId23"/>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CFF6"/>
    <a:srgbClr val="DADADA"/>
    <a:srgbClr val="616161"/>
    <a:srgbClr val="00AEEF"/>
    <a:srgbClr val="808285"/>
    <a:srgbClr val="A6A6A6"/>
    <a:srgbClr val="D9D9D9"/>
    <a:srgbClr val="58595B"/>
    <a:srgbClr val="A7A9AC"/>
    <a:srgbClr val="4140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2"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Listari%20recente%20de%20Actiuni%20si%20Obligatiuni%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Market_Cap_Liquidity%202000-2022__.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Listari%20recente%20de%20Actiuni%20si%20Obligatiuni%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xandru.stefan\Desktop\Indices%20August%202024.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exandru.stefan\Desktop\Indices%20August%20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Market_Cap_Liquidity%202000-2022__.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Evolutie%20PIB%20R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Listari%20recente%20de%20Actiuni%20si%20Obligatiuni%201.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Dashboard_BVB_Iulie%20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vbro-my.sharepoint.com/personal/stefan_musgociu_bvb_ro/Documents/Dashboard/Dashboard_BVB_Iulie%20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a:solidFill>
                  <a:sysClr val="windowText" lastClr="000000"/>
                </a:solidFill>
                <a:effectLst/>
                <a:latin typeface="IBM Plex Sans" panose="020B0503050203000203" pitchFamily="34" charset="0"/>
                <a:ea typeface="+mn-ea"/>
                <a:cs typeface="+mn-cs"/>
              </a:defRPr>
            </a:pPr>
            <a:r>
              <a:rPr lang="en-US" sz="1200" b="0" i="0" u="none" strike="noStrike" kern="1200" spc="0" baseline="0">
                <a:solidFill>
                  <a:sysClr val="windowText" lastClr="000000"/>
                </a:solidFill>
                <a:effectLst/>
                <a:latin typeface="IBM Plex Sans" panose="020B0503050203000203" pitchFamily="34" charset="0"/>
                <a:ea typeface="+mn-ea"/>
                <a:cs typeface="+mn-cs"/>
              </a:rPr>
              <a:t>Value of equities and bonds listings (2019 – 2024) (EUR mn)</a:t>
            </a:r>
          </a:p>
        </c:rich>
      </c:tx>
      <c:layout>
        <c:manualLayout>
          <c:xMode val="edge"/>
          <c:yMode val="edge"/>
          <c:x val="1.4799477785484066E-3"/>
          <c:y val="0"/>
        </c:manualLayout>
      </c:layout>
      <c:overlay val="0"/>
      <c:spPr>
        <a:noFill/>
        <a:ln>
          <a:noFill/>
        </a:ln>
        <a:effectLst/>
      </c:spPr>
      <c:txPr>
        <a:bodyPr rot="0" spcFirstLastPara="1" vertOverflow="ellipsis" vert="horz" wrap="square" anchor="ctr" anchorCtr="1"/>
        <a:lstStyle/>
        <a:p>
          <a:pPr algn="ctr" rtl="0">
            <a:defRPr lang="en-US" sz="1200" b="0" i="0" u="none" strike="noStrike" kern="1200" spc="0" baseline="0">
              <a:solidFill>
                <a:sysClr val="windowText" lastClr="000000"/>
              </a:solidFill>
              <a:effectLst/>
              <a:latin typeface="IBM Plex Sans" panose="020B0503050203000203" pitchFamily="34" charset="0"/>
              <a:ea typeface="+mn-ea"/>
              <a:cs typeface="+mn-cs"/>
            </a:defRPr>
          </a:pPr>
          <a:endParaRPr lang="en-US"/>
        </a:p>
      </c:txPr>
    </c:title>
    <c:autoTitleDeleted val="0"/>
    <c:plotArea>
      <c:layout>
        <c:manualLayout>
          <c:layoutTarget val="inner"/>
          <c:xMode val="edge"/>
          <c:yMode val="edge"/>
          <c:x val="6.7355133069506204E-2"/>
          <c:y val="0.11650596877869605"/>
          <c:w val="0.91681297286025776"/>
          <c:h val="0.75843962170018009"/>
        </c:manualLayout>
      </c:layout>
      <c:barChart>
        <c:barDir val="col"/>
        <c:grouping val="stacked"/>
        <c:varyColors val="0"/>
        <c:ser>
          <c:idx val="0"/>
          <c:order val="0"/>
          <c:tx>
            <c:strRef>
              <c:f>'Graphs All'!$B$1</c:f>
              <c:strCache>
                <c:ptCount val="1"/>
                <c:pt idx="0">
                  <c:v>Shares</c:v>
                </c:pt>
              </c:strCache>
            </c:strRef>
          </c:tx>
          <c:spPr>
            <a:solidFill>
              <a:srgbClr val="D1D3D4"/>
            </a:solidFill>
            <a:ln>
              <a:noFill/>
            </a:ln>
            <a:effectLst/>
          </c:spPr>
          <c:invertIfNegative val="0"/>
          <c:dLbls>
            <c:dLbl>
              <c:idx val="1"/>
              <c:layout>
                <c:manualLayout>
                  <c:x val="-4.3232672056461516E-2"/>
                  <c:y val="-2.179698696657513E-2"/>
                </c:manualLayout>
              </c:layout>
              <c:dLblPos val="ctr"/>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0-A070-4D8F-8EF1-F974D52092DA}"/>
                </c:ext>
              </c:extLst>
            </c:dLbl>
            <c:dLbl>
              <c:idx val="3"/>
              <c:layout>
                <c:manualLayout>
                  <c:x val="-4.727501816315851E-2"/>
                  <c:y val="-1.51854550602599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A8-4011-AF9D-6CA51D40DFB5}"/>
                </c:ext>
              </c:extLst>
            </c:dLbl>
            <c:dLbl>
              <c:idx val="5"/>
              <c:layout>
                <c:manualLayout>
                  <c:x val="-6.1316899757510042E-2"/>
                  <c:y val="-1.214836404820807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7A8-4011-AF9D-6CA51D40DFB5}"/>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All'!$A$2:$A$7</c:f>
              <c:numCache>
                <c:formatCode>General</c:formatCode>
                <c:ptCount val="6"/>
                <c:pt idx="0">
                  <c:v>2019</c:v>
                </c:pt>
                <c:pt idx="1">
                  <c:v>2020</c:v>
                </c:pt>
                <c:pt idx="2">
                  <c:v>2021</c:v>
                </c:pt>
                <c:pt idx="3">
                  <c:v>2022</c:v>
                </c:pt>
                <c:pt idx="4">
                  <c:v>2023</c:v>
                </c:pt>
                <c:pt idx="5">
                  <c:v>2024</c:v>
                </c:pt>
              </c:numCache>
            </c:numRef>
          </c:cat>
          <c:val>
            <c:numRef>
              <c:f>'Graphs All'!$B$2:$B$7</c:f>
              <c:numCache>
                <c:formatCode>#,##0</c:formatCode>
                <c:ptCount val="6"/>
                <c:pt idx="1">
                  <c:v>6.0454545454545459</c:v>
                </c:pt>
                <c:pt idx="2">
                  <c:v>233.94461518676377</c:v>
                </c:pt>
                <c:pt idx="3">
                  <c:v>27.639070707070704</c:v>
                </c:pt>
                <c:pt idx="4">
                  <c:v>1885</c:v>
                </c:pt>
                <c:pt idx="5">
                  <c:v>144.19168430583503</c:v>
                </c:pt>
              </c:numCache>
            </c:numRef>
          </c:val>
          <c:extLst xmlns:c15="http://schemas.microsoft.com/office/drawing/2012/chart">
            <c:ext xmlns:c16="http://schemas.microsoft.com/office/drawing/2014/chart" uri="{C3380CC4-5D6E-409C-BE32-E72D297353CC}">
              <c16:uniqueId val="{00000001-A070-4D8F-8EF1-F974D52092DA}"/>
            </c:ext>
          </c:extLst>
        </c:ser>
        <c:ser>
          <c:idx val="2"/>
          <c:order val="1"/>
          <c:tx>
            <c:strRef>
              <c:f>'Graphs All'!$D$1</c:f>
              <c:strCache>
                <c:ptCount val="1"/>
                <c:pt idx="0">
                  <c:v>Fidelis</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All'!$A$2:$A$7</c:f>
              <c:numCache>
                <c:formatCode>General</c:formatCode>
                <c:ptCount val="6"/>
                <c:pt idx="0">
                  <c:v>2019</c:v>
                </c:pt>
                <c:pt idx="1">
                  <c:v>2020</c:v>
                </c:pt>
                <c:pt idx="2">
                  <c:v>2021</c:v>
                </c:pt>
                <c:pt idx="3">
                  <c:v>2022</c:v>
                </c:pt>
                <c:pt idx="4">
                  <c:v>2023</c:v>
                </c:pt>
                <c:pt idx="5">
                  <c:v>2024</c:v>
                </c:pt>
              </c:numCache>
            </c:numRef>
          </c:cat>
          <c:val>
            <c:numRef>
              <c:f>'Graphs All'!$D$2:$D$7</c:f>
              <c:numCache>
                <c:formatCode>#,##0</c:formatCode>
                <c:ptCount val="6"/>
                <c:pt idx="1">
                  <c:v>978.59075600000006</c:v>
                </c:pt>
                <c:pt idx="2">
                  <c:v>879.19812400000001</c:v>
                </c:pt>
                <c:pt idx="3">
                  <c:v>1231.9549447717936</c:v>
                </c:pt>
                <c:pt idx="4">
                  <c:v>1895.5772346076458</c:v>
                </c:pt>
                <c:pt idx="5">
                  <c:v>2087.030701769912</c:v>
                </c:pt>
              </c:numCache>
            </c:numRef>
          </c:val>
          <c:extLst>
            <c:ext xmlns:c16="http://schemas.microsoft.com/office/drawing/2014/chart" uri="{C3380CC4-5D6E-409C-BE32-E72D297353CC}">
              <c16:uniqueId val="{00000002-A070-4D8F-8EF1-F974D52092DA}"/>
            </c:ext>
          </c:extLst>
        </c:ser>
        <c:ser>
          <c:idx val="3"/>
          <c:order val="2"/>
          <c:tx>
            <c:strRef>
              <c:f>'Graphs All'!$E$1</c:f>
              <c:strCache>
                <c:ptCount val="1"/>
                <c:pt idx="0">
                  <c:v>Municipal bonds</c:v>
                </c:pt>
              </c:strCache>
            </c:strRef>
          </c:tx>
          <c:spPr>
            <a:solidFill>
              <a:schemeClr val="tx1"/>
            </a:solidFill>
            <a:ln>
              <a:noFill/>
            </a:ln>
            <a:effectLst/>
          </c:spPr>
          <c:invertIfNegative val="0"/>
          <c:dLbls>
            <c:dLbl>
              <c:idx val="5"/>
              <c:layout>
                <c:manualLayout>
                  <c:x val="-3.0894793497497502E-2"/>
                  <c:y val="-1.9511636790112977E-2"/>
                </c:manualLayout>
              </c:layout>
              <c:tx>
                <c:rich>
                  <a:bodyPr/>
                  <a:lstStyle/>
                  <a:p>
                    <a:fld id="{4EDF61FD-6986-497F-A646-3A95F0BAA4C5}" type="VALUE">
                      <a:rPr lang="en-US">
                        <a:solidFill>
                          <a:schemeClr val="tx1"/>
                        </a:solidFill>
                      </a:rPr>
                      <a:pPr/>
                      <a:t>[VALUE]</a:t>
                    </a:fld>
                    <a:endParaRPr lang="en-GB"/>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70-4D8F-8EF1-F974D52092DA}"/>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All'!$A$2:$A$7</c:f>
              <c:numCache>
                <c:formatCode>General</c:formatCode>
                <c:ptCount val="6"/>
                <c:pt idx="0">
                  <c:v>2019</c:v>
                </c:pt>
                <c:pt idx="1">
                  <c:v>2020</c:v>
                </c:pt>
                <c:pt idx="2">
                  <c:v>2021</c:v>
                </c:pt>
                <c:pt idx="3">
                  <c:v>2022</c:v>
                </c:pt>
                <c:pt idx="4">
                  <c:v>2023</c:v>
                </c:pt>
                <c:pt idx="5">
                  <c:v>2024</c:v>
                </c:pt>
              </c:numCache>
            </c:numRef>
          </c:cat>
          <c:val>
            <c:numRef>
              <c:f>'Graphs All'!$E$2:$E$7</c:f>
              <c:numCache>
                <c:formatCode>General</c:formatCode>
                <c:ptCount val="6"/>
                <c:pt idx="3" formatCode="#,##0">
                  <c:v>112.121212</c:v>
                </c:pt>
                <c:pt idx="4" formatCode="#,##0">
                  <c:v>112</c:v>
                </c:pt>
                <c:pt idx="5" formatCode="#,##0">
                  <c:v>84.509600000000006</c:v>
                </c:pt>
              </c:numCache>
            </c:numRef>
          </c:val>
          <c:extLst>
            <c:ext xmlns:c16="http://schemas.microsoft.com/office/drawing/2014/chart" uri="{C3380CC4-5D6E-409C-BE32-E72D297353CC}">
              <c16:uniqueId val="{00000004-A070-4D8F-8EF1-F974D52092DA}"/>
            </c:ext>
          </c:extLst>
        </c:ser>
        <c:ser>
          <c:idx val="1"/>
          <c:order val="3"/>
          <c:tx>
            <c:strRef>
              <c:f>'Graphs All'!$C$1</c:f>
              <c:strCache>
                <c:ptCount val="1"/>
                <c:pt idx="0">
                  <c:v>Corporate bonds</c:v>
                </c:pt>
              </c:strCache>
            </c:strRef>
          </c:tx>
          <c:spPr>
            <a:solidFill>
              <a:srgbClr val="00B0F0"/>
            </a:solidFill>
            <a:ln>
              <a:noFill/>
            </a:ln>
            <a:effectLst/>
          </c:spPr>
          <c:invertIfNegative val="0"/>
          <c:dLbls>
            <c:dLbl>
              <c:idx val="1"/>
              <c:layout>
                <c:manualLayout>
                  <c:x val="-2.8875924188238227E-4"/>
                  <c:y val="-8.417411178856194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070-4D8F-8EF1-F974D52092DA}"/>
                </c:ext>
              </c:extLst>
            </c:dLbl>
            <c:dLbl>
              <c:idx val="5"/>
              <c:layout>
                <c:manualLayout>
                  <c:x val="3.7916337474201353E-2"/>
                  <c:y val="-9.755818395056667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070-4D8F-8EF1-F974D52092DA}"/>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All'!$A$2:$A$7</c:f>
              <c:numCache>
                <c:formatCode>General</c:formatCode>
                <c:ptCount val="6"/>
                <c:pt idx="0">
                  <c:v>2019</c:v>
                </c:pt>
                <c:pt idx="1">
                  <c:v>2020</c:v>
                </c:pt>
                <c:pt idx="2">
                  <c:v>2021</c:v>
                </c:pt>
                <c:pt idx="3">
                  <c:v>2022</c:v>
                </c:pt>
                <c:pt idx="4">
                  <c:v>2023</c:v>
                </c:pt>
                <c:pt idx="5">
                  <c:v>2024</c:v>
                </c:pt>
              </c:numCache>
            </c:numRef>
          </c:cat>
          <c:val>
            <c:numRef>
              <c:f>'Graphs All'!$C$2:$C$7</c:f>
              <c:numCache>
                <c:formatCode>#,##0</c:formatCode>
                <c:ptCount val="6"/>
                <c:pt idx="0">
                  <c:v>1013.148866</c:v>
                </c:pt>
                <c:pt idx="1">
                  <c:v>127.59468</c:v>
                </c:pt>
                <c:pt idx="2">
                  <c:v>947.12069499999996</c:v>
                </c:pt>
                <c:pt idx="3">
                  <c:v>573.07096969696977</c:v>
                </c:pt>
                <c:pt idx="4">
                  <c:v>1625.2843484909456</c:v>
                </c:pt>
                <c:pt idx="5" formatCode="0">
                  <c:v>8.3499597747385366</c:v>
                </c:pt>
              </c:numCache>
            </c:numRef>
          </c:val>
          <c:extLst>
            <c:ext xmlns:c16="http://schemas.microsoft.com/office/drawing/2014/chart" uri="{C3380CC4-5D6E-409C-BE32-E72D297353CC}">
              <c16:uniqueId val="{00000007-A070-4D8F-8EF1-F974D52092DA}"/>
            </c:ext>
          </c:extLst>
        </c:ser>
        <c:ser>
          <c:idx val="4"/>
          <c:order val="4"/>
          <c:tx>
            <c:strRef>
              <c:f>'Graphs All'!$F$1</c:f>
              <c:strCache>
                <c:ptCount val="1"/>
                <c:pt idx="0">
                  <c:v>ETF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All'!$A$2:$A$7</c:f>
              <c:numCache>
                <c:formatCode>General</c:formatCode>
                <c:ptCount val="6"/>
                <c:pt idx="0">
                  <c:v>2019</c:v>
                </c:pt>
                <c:pt idx="1">
                  <c:v>2020</c:v>
                </c:pt>
                <c:pt idx="2">
                  <c:v>2021</c:v>
                </c:pt>
                <c:pt idx="3">
                  <c:v>2022</c:v>
                </c:pt>
                <c:pt idx="4">
                  <c:v>2023</c:v>
                </c:pt>
                <c:pt idx="5">
                  <c:v>2024</c:v>
                </c:pt>
              </c:numCache>
            </c:numRef>
          </c:cat>
          <c:val>
            <c:numRef>
              <c:f>'Graphs All'!$F$2:$F$7</c:f>
              <c:numCache>
                <c:formatCode>General</c:formatCode>
                <c:ptCount val="6"/>
              </c:numCache>
            </c:numRef>
          </c:val>
          <c:extLst xmlns:c15="http://schemas.microsoft.com/office/drawing/2012/chart">
            <c:ext xmlns:c16="http://schemas.microsoft.com/office/drawing/2014/chart" uri="{C3380CC4-5D6E-409C-BE32-E72D297353CC}">
              <c16:uniqueId val="{00000008-A070-4D8F-8EF1-F974D52092DA}"/>
            </c:ext>
          </c:extLst>
        </c:ser>
        <c:dLbls>
          <c:showLegendKey val="0"/>
          <c:showVal val="0"/>
          <c:showCatName val="0"/>
          <c:showSerName val="0"/>
          <c:showPercent val="0"/>
          <c:showBubbleSize val="0"/>
        </c:dLbls>
        <c:gapWidth val="150"/>
        <c:overlap val="100"/>
        <c:axId val="1166210192"/>
        <c:axId val="1166211024"/>
        <c:extLst/>
      </c:barChart>
      <c:lineChart>
        <c:grouping val="standard"/>
        <c:varyColors val="0"/>
        <c:ser>
          <c:idx val="5"/>
          <c:order val="5"/>
          <c:tx>
            <c:strRef>
              <c:f>'Graphs All'!$G$1</c:f>
              <c:strCache>
                <c:ptCount val="1"/>
                <c:pt idx="0">
                  <c:v>VT Bonds /an</c:v>
                </c:pt>
              </c:strCache>
            </c:strRef>
          </c:tx>
          <c:spPr>
            <a:ln w="28575" cap="rnd">
              <a:noFill/>
              <a:round/>
            </a:ln>
            <a:effectLst/>
          </c:spPr>
          <c:marker>
            <c:symbol val="none"/>
          </c:marker>
          <c:dLbls>
            <c:dLbl>
              <c:idx val="5"/>
              <c:layout>
                <c:manualLayout>
                  <c:x val="-3.0636096467028303E-2"/>
                  <c:y val="-6.2989267589958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7A8-4011-AF9D-6CA51D40DFB5}"/>
                </c:ext>
              </c:extLst>
            </c:dLbl>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200" b="0" i="0" u="none" strike="noStrike" kern="1200" baseline="0">
                    <a:solidFill>
                      <a:schemeClr val="dk1">
                        <a:lumMod val="65000"/>
                        <a:lumOff val="35000"/>
                      </a:schemeClr>
                    </a:solidFill>
                    <a:latin typeface="IBM Plex Sans" panose="020B05030502030002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numRef>
              <c:f>'Graphs All'!$A$2:$A$6</c:f>
              <c:numCache>
                <c:formatCode>General</c:formatCode>
                <c:ptCount val="5"/>
                <c:pt idx="0">
                  <c:v>2019</c:v>
                </c:pt>
                <c:pt idx="1">
                  <c:v>2020</c:v>
                </c:pt>
                <c:pt idx="2">
                  <c:v>2021</c:v>
                </c:pt>
                <c:pt idx="3">
                  <c:v>2022</c:v>
                </c:pt>
                <c:pt idx="4">
                  <c:v>2023</c:v>
                </c:pt>
              </c:numCache>
            </c:numRef>
          </c:cat>
          <c:val>
            <c:numRef>
              <c:f>'Graphs All'!$G$2:$G$7</c:f>
              <c:numCache>
                <c:formatCode>#,##0</c:formatCode>
                <c:ptCount val="6"/>
                <c:pt idx="0">
                  <c:v>1013.148866</c:v>
                </c:pt>
                <c:pt idx="1">
                  <c:v>1112.2308905454547</c:v>
                </c:pt>
                <c:pt idx="2">
                  <c:v>2060.2634341867638</c:v>
                </c:pt>
                <c:pt idx="3">
                  <c:v>1944.7861971758341</c:v>
                </c:pt>
                <c:pt idx="4">
                  <c:v>5517.8615830985909</c:v>
                </c:pt>
                <c:pt idx="5">
                  <c:v>2324.0819458504852</c:v>
                </c:pt>
              </c:numCache>
            </c:numRef>
          </c:val>
          <c:smooth val="0"/>
          <c:extLst>
            <c:ext xmlns:c16="http://schemas.microsoft.com/office/drawing/2014/chart" uri="{C3380CC4-5D6E-409C-BE32-E72D297353CC}">
              <c16:uniqueId val="{00000009-A070-4D8F-8EF1-F974D52092DA}"/>
            </c:ext>
          </c:extLst>
        </c:ser>
        <c:dLbls>
          <c:showLegendKey val="0"/>
          <c:showVal val="0"/>
          <c:showCatName val="0"/>
          <c:showSerName val="0"/>
          <c:showPercent val="0"/>
          <c:showBubbleSize val="0"/>
        </c:dLbls>
        <c:marker val="1"/>
        <c:smooth val="0"/>
        <c:axId val="1166210192"/>
        <c:axId val="1166211024"/>
      </c:lineChart>
      <c:catAx>
        <c:axId val="11662101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crossAx val="1166211024"/>
        <c:crosses val="autoZero"/>
        <c:auto val="1"/>
        <c:lblAlgn val="ctr"/>
        <c:lblOffset val="100"/>
        <c:noMultiLvlLbl val="0"/>
      </c:catAx>
      <c:valAx>
        <c:axId val="1166211024"/>
        <c:scaling>
          <c:orientation val="minMax"/>
          <c:min val="0"/>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crossAx val="1166210192"/>
        <c:crosses val="autoZero"/>
        <c:crossBetween val="between"/>
        <c:majorUnit val="1000"/>
        <c:minorUnit val="1000"/>
      </c:valAx>
      <c:spPr>
        <a:noFill/>
        <a:ln>
          <a:noFill/>
        </a:ln>
        <a:effectLst/>
      </c:spPr>
    </c:plotArea>
    <c:legend>
      <c:legendPos val="b"/>
      <c:legendEntry>
        <c:idx val="5"/>
        <c:delete val="1"/>
      </c:legendEntry>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IBM Plex Sans" panose="020B050305020300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latin typeface="IBM Plex Sans" panose="020B0503050203000203"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0"/>
          <c:tx>
            <c:strRef>
              <c:f>'Avg daily turnover'!$F$2</c:f>
              <c:strCache>
                <c:ptCount val="1"/>
                <c:pt idx="0">
                  <c:v>ADTV (shares and structured products)</c:v>
                </c:pt>
              </c:strCache>
            </c:strRef>
          </c:tx>
          <c:spPr>
            <a:solidFill>
              <a:schemeClr val="bg1">
                <a:lumMod val="50000"/>
              </a:schemeClr>
            </a:solidFill>
            <a:ln>
              <a:noFill/>
            </a:ln>
            <a:effectLst/>
          </c:spPr>
          <c:invertIfNegative val="0"/>
          <c:cat>
            <c:numRef>
              <c:f>'Avg daily turnover'!$A$3:$A$12</c:f>
              <c:numCache>
                <c:formatCode>m/d/yyyy</c:formatCode>
                <c:ptCount val="10"/>
                <c:pt idx="0">
                  <c:v>45292</c:v>
                </c:pt>
                <c:pt idx="1">
                  <c:v>44927</c:v>
                </c:pt>
                <c:pt idx="2">
                  <c:v>44562</c:v>
                </c:pt>
                <c:pt idx="3">
                  <c:v>44197</c:v>
                </c:pt>
                <c:pt idx="4">
                  <c:v>43831</c:v>
                </c:pt>
                <c:pt idx="5">
                  <c:v>43466</c:v>
                </c:pt>
                <c:pt idx="6">
                  <c:v>43101</c:v>
                </c:pt>
                <c:pt idx="7">
                  <c:v>42736</c:v>
                </c:pt>
                <c:pt idx="8">
                  <c:v>42370</c:v>
                </c:pt>
                <c:pt idx="9">
                  <c:v>42005</c:v>
                </c:pt>
              </c:numCache>
              <c:extLst/>
            </c:numRef>
          </c:cat>
          <c:val>
            <c:numRef>
              <c:f>'Avg daily turnover'!$F$3:$F$12</c:f>
              <c:numCache>
                <c:formatCode>_(* #,##0_);_(* \(#,##0\);_(* "-"??_);_(@_)</c:formatCode>
                <c:ptCount val="10"/>
                <c:pt idx="0">
                  <c:v>15060169.669065908</c:v>
                </c:pt>
                <c:pt idx="1">
                  <c:v>20507114.025273666</c:v>
                </c:pt>
                <c:pt idx="2">
                  <c:v>11493971.917266551</c:v>
                </c:pt>
                <c:pt idx="3">
                  <c:v>10586085.631249493</c:v>
                </c:pt>
                <c:pt idx="4">
                  <c:v>11121211.7529098</c:v>
                </c:pt>
                <c:pt idx="5">
                  <c:v>8545401.5152153764</c:v>
                </c:pt>
                <c:pt idx="6">
                  <c:v>10363141.297947781</c:v>
                </c:pt>
                <c:pt idx="7">
                  <c:v>10841177.239990367</c:v>
                </c:pt>
                <c:pt idx="8">
                  <c:v>8671242.6694575567</c:v>
                </c:pt>
                <c:pt idx="9">
                  <c:v>8332534.6546681654</c:v>
                </c:pt>
              </c:numCache>
              <c:extLst/>
            </c:numRef>
          </c:val>
          <c:extLst>
            <c:ext xmlns:c16="http://schemas.microsoft.com/office/drawing/2014/chart" uri="{C3380CC4-5D6E-409C-BE32-E72D297353CC}">
              <c16:uniqueId val="{00000000-8BF5-45B0-AD13-C2E5C6E7EB2C}"/>
            </c:ext>
          </c:extLst>
        </c:ser>
        <c:ser>
          <c:idx val="1"/>
          <c:order val="1"/>
          <c:tx>
            <c:strRef>
              <c:f>'Avg daily turnover'!$E$2</c:f>
              <c:strCache>
                <c:ptCount val="1"/>
                <c:pt idx="0">
                  <c:v>ADVT (all instruments)</c:v>
                </c:pt>
              </c:strCache>
            </c:strRef>
          </c:tx>
          <c:spPr>
            <a:solidFill>
              <a:srgbClr val="00B0F0"/>
            </a:solidFill>
            <a:ln>
              <a:noFill/>
            </a:ln>
            <a:effectLst/>
          </c:spPr>
          <c:invertIfNegative val="0"/>
          <c:dLbls>
            <c:numFmt formatCode="_(* #,##0.0_);_(* \(#,##0.0\);_(* &quot;-&quot;?_);_(@_)" sourceLinked="0"/>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'Avg daily turnover'!$A$3:$A$12</c:f>
              <c:numCache>
                <c:formatCode>m/d/yyyy</c:formatCode>
                <c:ptCount val="10"/>
                <c:pt idx="0">
                  <c:v>45292</c:v>
                </c:pt>
                <c:pt idx="1">
                  <c:v>44927</c:v>
                </c:pt>
                <c:pt idx="2">
                  <c:v>44562</c:v>
                </c:pt>
                <c:pt idx="3">
                  <c:v>44197</c:v>
                </c:pt>
                <c:pt idx="4">
                  <c:v>43831</c:v>
                </c:pt>
                <c:pt idx="5">
                  <c:v>43466</c:v>
                </c:pt>
                <c:pt idx="6">
                  <c:v>43101</c:v>
                </c:pt>
                <c:pt idx="7">
                  <c:v>42736</c:v>
                </c:pt>
                <c:pt idx="8">
                  <c:v>42370</c:v>
                </c:pt>
                <c:pt idx="9">
                  <c:v>42005</c:v>
                </c:pt>
              </c:numCache>
              <c:extLst/>
            </c:numRef>
          </c:cat>
          <c:val>
            <c:numRef>
              <c:f>'Avg daily turnover'!$E$3:$E$12</c:f>
              <c:numCache>
                <c:formatCode>_(* #,##0_);_(* \(#,##0\);_(* "-"??_);_(@_)</c:formatCode>
                <c:ptCount val="10"/>
                <c:pt idx="0">
                  <c:v>28839153.043950301</c:v>
                </c:pt>
                <c:pt idx="1">
                  <c:v>30864751.161059242</c:v>
                </c:pt>
                <c:pt idx="2">
                  <c:v>19400105.990063876</c:v>
                </c:pt>
                <c:pt idx="3">
                  <c:v>17446611.517356306</c:v>
                </c:pt>
                <c:pt idx="4">
                  <c:v>15583158.903061751</c:v>
                </c:pt>
                <c:pt idx="5">
                  <c:v>10311908.726713313</c:v>
                </c:pt>
                <c:pt idx="6">
                  <c:v>12276644.749113569</c:v>
                </c:pt>
                <c:pt idx="7">
                  <c:v>12243466.940303406</c:v>
                </c:pt>
                <c:pt idx="8">
                  <c:v>9865062.9264273606</c:v>
                </c:pt>
                <c:pt idx="9">
                  <c:v>10936744.717660291</c:v>
                </c:pt>
              </c:numCache>
              <c:extLst/>
            </c:numRef>
          </c:val>
          <c:extLst>
            <c:ext xmlns:c16="http://schemas.microsoft.com/office/drawing/2014/chart" uri="{C3380CC4-5D6E-409C-BE32-E72D297353CC}">
              <c16:uniqueId val="{00000001-8BF5-45B0-AD13-C2E5C6E7EB2C}"/>
            </c:ext>
          </c:extLst>
        </c:ser>
        <c:dLbls>
          <c:showLegendKey val="0"/>
          <c:showVal val="0"/>
          <c:showCatName val="0"/>
          <c:showSerName val="0"/>
          <c:showPercent val="0"/>
          <c:showBubbleSize val="0"/>
        </c:dLbls>
        <c:gapWidth val="133"/>
        <c:axId val="1725249935"/>
        <c:axId val="1722354479"/>
        <c:extLst>
          <c:ext xmlns:c15="http://schemas.microsoft.com/office/drawing/2012/chart" uri="{02D57815-91ED-43cb-92C2-25804820EDAC}">
            <c15:filteredBarSeries>
              <c15:ser>
                <c:idx val="0"/>
                <c:order val="2"/>
                <c:tx>
                  <c:strRef>
                    <c:extLst>
                      <c:ext uri="{02D57815-91ED-43cb-92C2-25804820EDAC}">
                        <c15:formulaRef>
                          <c15:sqref>'Avg daily turnover'!$A$2</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'Avg daily turnover'!$A$3:$A$12</c15:sqref>
                        </c15:formulaRef>
                      </c:ext>
                    </c:extLst>
                    <c:numCache>
                      <c:formatCode>m/d/yyyy</c:formatCode>
                      <c:ptCount val="10"/>
                      <c:pt idx="0">
                        <c:v>45292</c:v>
                      </c:pt>
                      <c:pt idx="1">
                        <c:v>44927</c:v>
                      </c:pt>
                      <c:pt idx="2">
                        <c:v>44562</c:v>
                      </c:pt>
                      <c:pt idx="3">
                        <c:v>44197</c:v>
                      </c:pt>
                      <c:pt idx="4">
                        <c:v>43831</c:v>
                      </c:pt>
                      <c:pt idx="5">
                        <c:v>43466</c:v>
                      </c:pt>
                      <c:pt idx="6">
                        <c:v>43101</c:v>
                      </c:pt>
                      <c:pt idx="7">
                        <c:v>42736</c:v>
                      </c:pt>
                      <c:pt idx="8">
                        <c:v>42370</c:v>
                      </c:pt>
                      <c:pt idx="9">
                        <c:v>42005</c:v>
                      </c:pt>
                    </c:numCache>
                  </c:numRef>
                </c:cat>
                <c:val>
                  <c:numRef>
                    <c:extLst>
                      <c:ext uri="{02D57815-91ED-43cb-92C2-25804820EDAC}">
                        <c15:formulaRef>
                          <c15:sqref>'Avg daily turnover'!$A$5:$A$14</c15:sqref>
                        </c15:formulaRef>
                      </c:ext>
                    </c:extLst>
                    <c:numCache>
                      <c:formatCode>m/d/yyyy</c:formatCode>
                      <c:ptCount val="10"/>
                      <c:pt idx="0">
                        <c:v>44562</c:v>
                      </c:pt>
                      <c:pt idx="1">
                        <c:v>44197</c:v>
                      </c:pt>
                      <c:pt idx="2">
                        <c:v>43831</c:v>
                      </c:pt>
                      <c:pt idx="3">
                        <c:v>43466</c:v>
                      </c:pt>
                      <c:pt idx="4">
                        <c:v>43101</c:v>
                      </c:pt>
                      <c:pt idx="5">
                        <c:v>42736</c:v>
                      </c:pt>
                      <c:pt idx="6">
                        <c:v>42370</c:v>
                      </c:pt>
                      <c:pt idx="7">
                        <c:v>42005</c:v>
                      </c:pt>
                      <c:pt idx="8">
                        <c:v>41640</c:v>
                      </c:pt>
                      <c:pt idx="9">
                        <c:v>41275</c:v>
                      </c:pt>
                    </c:numCache>
                  </c:numRef>
                </c:val>
                <c:extLst>
                  <c:ext xmlns:c16="http://schemas.microsoft.com/office/drawing/2014/chart" uri="{C3380CC4-5D6E-409C-BE32-E72D297353CC}">
                    <c16:uniqueId val="{00000002-8BF5-45B0-AD13-C2E5C6E7EB2C}"/>
                  </c:ext>
                </c:extLst>
              </c15:ser>
            </c15:filteredBarSeries>
          </c:ext>
        </c:extLst>
      </c:barChart>
      <c:dateAx>
        <c:axId val="1725249935"/>
        <c:scaling>
          <c:orientation val="minMax"/>
        </c:scaling>
        <c:delete val="0"/>
        <c:axPos val="b"/>
        <c:numFmt formatCode="yyyy"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722354479"/>
        <c:crosses val="autoZero"/>
        <c:auto val="1"/>
        <c:lblOffset val="100"/>
        <c:baseTimeUnit val="years"/>
      </c:dateAx>
      <c:valAx>
        <c:axId val="1722354479"/>
        <c:scaling>
          <c:orientation val="minMax"/>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725249935"/>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Ibm plex sans" panose="020B050305020300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200" b="0" i="0" u="none" strike="noStrike" kern="1200" spc="0" baseline="0">
                <a:solidFill>
                  <a:sysClr val="windowText" lastClr="000000"/>
                </a:solidFill>
                <a:effectLst/>
                <a:latin typeface="IBM Plex Sans" panose="020B0503050203000203" pitchFamily="34" charset="0"/>
                <a:ea typeface="+mn-ea"/>
                <a:cs typeface="+mn-cs"/>
              </a:defRPr>
            </a:pPr>
            <a:r>
              <a:rPr lang="en-US" sz="1200" b="0" i="0" baseline="0">
                <a:solidFill>
                  <a:sysClr val="windowText" lastClr="000000"/>
                </a:solidFill>
                <a:effectLst/>
              </a:rPr>
              <a:t>Equities and Bonds listings by number (2019 – 2024) </a:t>
            </a:r>
            <a:endParaRPr lang="en-US" sz="1200">
              <a:solidFill>
                <a:sysClr val="windowText" lastClr="000000"/>
              </a:solidFill>
              <a:effectLst/>
            </a:endParaRPr>
          </a:p>
        </c:rich>
      </c:tx>
      <c:layout>
        <c:manualLayout>
          <c:xMode val="edge"/>
          <c:yMode val="edge"/>
          <c:x val="1.0284789485073722E-3"/>
          <c:y val="2.9955198112437489E-4"/>
        </c:manualLayout>
      </c:layout>
      <c:overlay val="0"/>
      <c:spPr>
        <a:noFill/>
        <a:ln>
          <a:noFill/>
        </a:ln>
        <a:effectLst/>
      </c:spPr>
      <c:txPr>
        <a:bodyPr rot="0" spcFirstLastPara="1" vertOverflow="ellipsis" vert="horz" wrap="square" anchor="ctr" anchorCtr="1"/>
        <a:lstStyle/>
        <a:p>
          <a:pPr algn="ctr" rtl="0">
            <a:defRPr lang="en-US" sz="1200" b="0" i="0" u="none" strike="noStrike" kern="1200" spc="0" baseline="0">
              <a:solidFill>
                <a:sysClr val="windowText" lastClr="000000"/>
              </a:solidFill>
              <a:effectLst/>
              <a:latin typeface="IBM Plex Sans" panose="020B0503050203000203" pitchFamily="34" charset="0"/>
              <a:ea typeface="+mn-ea"/>
              <a:cs typeface="+mn-cs"/>
            </a:defRPr>
          </a:pPr>
          <a:endParaRPr lang="en-US"/>
        </a:p>
      </c:txPr>
    </c:title>
    <c:autoTitleDeleted val="0"/>
    <c:plotArea>
      <c:layout>
        <c:manualLayout>
          <c:layoutTarget val="inner"/>
          <c:xMode val="edge"/>
          <c:yMode val="edge"/>
          <c:x val="4.6871280936244007E-2"/>
          <c:y val="8.4511885352468286E-2"/>
          <c:w val="0.91431888284715013"/>
          <c:h val="0.79364108059807936"/>
        </c:manualLayout>
      </c:layout>
      <c:barChart>
        <c:barDir val="col"/>
        <c:grouping val="stacked"/>
        <c:varyColors val="0"/>
        <c:ser>
          <c:idx val="0"/>
          <c:order val="0"/>
          <c:tx>
            <c:strRef>
              <c:f>'Graphs All'!$B$13</c:f>
              <c:strCache>
                <c:ptCount val="1"/>
                <c:pt idx="0">
                  <c:v>Shares</c:v>
                </c:pt>
              </c:strCache>
            </c:strRef>
          </c:tx>
          <c:spPr>
            <a:solidFill>
              <a:srgbClr val="D1D3D4"/>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All'!$A$14:$A$19</c:f>
              <c:numCache>
                <c:formatCode>General</c:formatCode>
                <c:ptCount val="6"/>
                <c:pt idx="0">
                  <c:v>2019</c:v>
                </c:pt>
                <c:pt idx="1">
                  <c:v>2020</c:v>
                </c:pt>
                <c:pt idx="2">
                  <c:v>2021</c:v>
                </c:pt>
                <c:pt idx="3">
                  <c:v>2022</c:v>
                </c:pt>
                <c:pt idx="4">
                  <c:v>2023</c:v>
                </c:pt>
                <c:pt idx="5">
                  <c:v>2024</c:v>
                </c:pt>
              </c:numCache>
            </c:numRef>
          </c:cat>
          <c:val>
            <c:numRef>
              <c:f>'Graphs All'!$B$14:$B$19</c:f>
              <c:numCache>
                <c:formatCode>#,##0</c:formatCode>
                <c:ptCount val="6"/>
                <c:pt idx="0" formatCode="General">
                  <c:v>1</c:v>
                </c:pt>
                <c:pt idx="1">
                  <c:v>3</c:v>
                </c:pt>
                <c:pt idx="2">
                  <c:v>23</c:v>
                </c:pt>
                <c:pt idx="3">
                  <c:v>11</c:v>
                </c:pt>
                <c:pt idx="4">
                  <c:v>2</c:v>
                </c:pt>
                <c:pt idx="5">
                  <c:v>4</c:v>
                </c:pt>
              </c:numCache>
            </c:numRef>
          </c:val>
          <c:extLst xmlns:c15="http://schemas.microsoft.com/office/drawing/2012/chart">
            <c:ext xmlns:c16="http://schemas.microsoft.com/office/drawing/2014/chart" uri="{C3380CC4-5D6E-409C-BE32-E72D297353CC}">
              <c16:uniqueId val="{00000000-F299-4B35-96EC-CE88A0663FF2}"/>
            </c:ext>
          </c:extLst>
        </c:ser>
        <c:ser>
          <c:idx val="2"/>
          <c:order val="1"/>
          <c:tx>
            <c:strRef>
              <c:f>'Graphs All'!$D$13</c:f>
              <c:strCache>
                <c:ptCount val="1"/>
                <c:pt idx="0">
                  <c:v>Fidelis</c:v>
                </c:pt>
              </c:strCache>
            </c:strRef>
          </c:tx>
          <c:spPr>
            <a:solidFill>
              <a:schemeClr val="tx1">
                <a:lumMod val="50000"/>
                <a:lumOff val="5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All'!$A$14:$A$19</c:f>
              <c:numCache>
                <c:formatCode>General</c:formatCode>
                <c:ptCount val="6"/>
                <c:pt idx="0">
                  <c:v>2019</c:v>
                </c:pt>
                <c:pt idx="1">
                  <c:v>2020</c:v>
                </c:pt>
                <c:pt idx="2">
                  <c:v>2021</c:v>
                </c:pt>
                <c:pt idx="3">
                  <c:v>2022</c:v>
                </c:pt>
                <c:pt idx="4">
                  <c:v>2023</c:v>
                </c:pt>
                <c:pt idx="5">
                  <c:v>2024</c:v>
                </c:pt>
              </c:numCache>
            </c:numRef>
          </c:cat>
          <c:val>
            <c:numRef>
              <c:f>'Graphs All'!$D$14:$D$19</c:f>
              <c:numCache>
                <c:formatCode>#,##0</c:formatCode>
                <c:ptCount val="6"/>
                <c:pt idx="1">
                  <c:v>6</c:v>
                </c:pt>
                <c:pt idx="2">
                  <c:v>12</c:v>
                </c:pt>
                <c:pt idx="3">
                  <c:v>15</c:v>
                </c:pt>
                <c:pt idx="4">
                  <c:v>20</c:v>
                </c:pt>
                <c:pt idx="5">
                  <c:v>20</c:v>
                </c:pt>
              </c:numCache>
            </c:numRef>
          </c:val>
          <c:extLst>
            <c:ext xmlns:c16="http://schemas.microsoft.com/office/drawing/2014/chart" uri="{C3380CC4-5D6E-409C-BE32-E72D297353CC}">
              <c16:uniqueId val="{00000001-F299-4B35-96EC-CE88A0663FF2}"/>
            </c:ext>
          </c:extLst>
        </c:ser>
        <c:ser>
          <c:idx val="3"/>
          <c:order val="2"/>
          <c:tx>
            <c:strRef>
              <c:f>'Graphs All'!$E$13</c:f>
              <c:strCache>
                <c:ptCount val="1"/>
                <c:pt idx="0">
                  <c:v>Municipal bonds</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All'!$A$14:$A$19</c:f>
              <c:numCache>
                <c:formatCode>General</c:formatCode>
                <c:ptCount val="6"/>
                <c:pt idx="0">
                  <c:v>2019</c:v>
                </c:pt>
                <c:pt idx="1">
                  <c:v>2020</c:v>
                </c:pt>
                <c:pt idx="2">
                  <c:v>2021</c:v>
                </c:pt>
                <c:pt idx="3">
                  <c:v>2022</c:v>
                </c:pt>
                <c:pt idx="4">
                  <c:v>2023</c:v>
                </c:pt>
                <c:pt idx="5">
                  <c:v>2024</c:v>
                </c:pt>
              </c:numCache>
            </c:numRef>
          </c:cat>
          <c:val>
            <c:numRef>
              <c:f>'Graphs All'!$E$14:$E$19</c:f>
              <c:numCache>
                <c:formatCode>General</c:formatCode>
                <c:ptCount val="6"/>
                <c:pt idx="3">
                  <c:v>1</c:v>
                </c:pt>
                <c:pt idx="4">
                  <c:v>1</c:v>
                </c:pt>
                <c:pt idx="5">
                  <c:v>2</c:v>
                </c:pt>
              </c:numCache>
            </c:numRef>
          </c:val>
          <c:extLst>
            <c:ext xmlns:c16="http://schemas.microsoft.com/office/drawing/2014/chart" uri="{C3380CC4-5D6E-409C-BE32-E72D297353CC}">
              <c16:uniqueId val="{00000002-F299-4B35-96EC-CE88A0663FF2}"/>
            </c:ext>
          </c:extLst>
        </c:ser>
        <c:ser>
          <c:idx val="1"/>
          <c:order val="3"/>
          <c:tx>
            <c:strRef>
              <c:f>'Graphs All'!$C$13</c:f>
              <c:strCache>
                <c:ptCount val="1"/>
                <c:pt idx="0">
                  <c:v>Corporate bonds</c:v>
                </c:pt>
              </c:strCache>
            </c:strRef>
          </c:tx>
          <c:spPr>
            <a:solidFill>
              <a:srgbClr val="00B0F0"/>
            </a:soli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4-F299-4B35-96EC-CE88A0663FF2}"/>
              </c:ext>
            </c:extLst>
          </c:dPt>
          <c:dLbls>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All'!$A$14:$A$19</c:f>
              <c:numCache>
                <c:formatCode>General</c:formatCode>
                <c:ptCount val="6"/>
                <c:pt idx="0">
                  <c:v>2019</c:v>
                </c:pt>
                <c:pt idx="1">
                  <c:v>2020</c:v>
                </c:pt>
                <c:pt idx="2">
                  <c:v>2021</c:v>
                </c:pt>
                <c:pt idx="3">
                  <c:v>2022</c:v>
                </c:pt>
                <c:pt idx="4">
                  <c:v>2023</c:v>
                </c:pt>
                <c:pt idx="5">
                  <c:v>2024</c:v>
                </c:pt>
              </c:numCache>
            </c:numRef>
          </c:cat>
          <c:val>
            <c:numRef>
              <c:f>'Graphs All'!$C$14:$C$19</c:f>
              <c:numCache>
                <c:formatCode>#,##0</c:formatCode>
                <c:ptCount val="6"/>
                <c:pt idx="0">
                  <c:v>18</c:v>
                </c:pt>
                <c:pt idx="1">
                  <c:v>11</c:v>
                </c:pt>
                <c:pt idx="2">
                  <c:v>33</c:v>
                </c:pt>
                <c:pt idx="3">
                  <c:v>15</c:v>
                </c:pt>
                <c:pt idx="4">
                  <c:v>11</c:v>
                </c:pt>
                <c:pt idx="5">
                  <c:v>4</c:v>
                </c:pt>
              </c:numCache>
            </c:numRef>
          </c:val>
          <c:extLst>
            <c:ext xmlns:c16="http://schemas.microsoft.com/office/drawing/2014/chart" uri="{C3380CC4-5D6E-409C-BE32-E72D297353CC}">
              <c16:uniqueId val="{00000005-F299-4B35-96EC-CE88A0663FF2}"/>
            </c:ext>
          </c:extLst>
        </c:ser>
        <c:ser>
          <c:idx val="4"/>
          <c:order val="4"/>
          <c:tx>
            <c:strRef>
              <c:f>'Graphs All'!$F$13</c:f>
              <c:strCache>
                <c:ptCount val="1"/>
                <c:pt idx="0">
                  <c:v>ETF</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'Graphs All'!$A$14:$A$19</c:f>
              <c:numCache>
                <c:formatCode>General</c:formatCode>
                <c:ptCount val="6"/>
                <c:pt idx="0">
                  <c:v>2019</c:v>
                </c:pt>
                <c:pt idx="1">
                  <c:v>2020</c:v>
                </c:pt>
                <c:pt idx="2">
                  <c:v>2021</c:v>
                </c:pt>
                <c:pt idx="3">
                  <c:v>2022</c:v>
                </c:pt>
                <c:pt idx="4">
                  <c:v>2023</c:v>
                </c:pt>
                <c:pt idx="5">
                  <c:v>2024</c:v>
                </c:pt>
              </c:numCache>
            </c:numRef>
          </c:cat>
          <c:val>
            <c:numRef>
              <c:f>'Graphs All'!$F$14:$F$19</c:f>
              <c:numCache>
                <c:formatCode>General</c:formatCode>
                <c:ptCount val="6"/>
                <c:pt idx="4">
                  <c:v>1</c:v>
                </c:pt>
                <c:pt idx="5">
                  <c:v>1</c:v>
                </c:pt>
              </c:numCache>
            </c:numRef>
          </c:val>
          <c:extLst xmlns:c15="http://schemas.microsoft.com/office/drawing/2012/chart">
            <c:ext xmlns:c16="http://schemas.microsoft.com/office/drawing/2014/chart" uri="{C3380CC4-5D6E-409C-BE32-E72D297353CC}">
              <c16:uniqueId val="{00000006-F299-4B35-96EC-CE88A0663FF2}"/>
            </c:ext>
          </c:extLst>
        </c:ser>
        <c:dLbls>
          <c:showLegendKey val="0"/>
          <c:showVal val="0"/>
          <c:showCatName val="0"/>
          <c:showSerName val="0"/>
          <c:showPercent val="0"/>
          <c:showBubbleSize val="0"/>
        </c:dLbls>
        <c:gapWidth val="150"/>
        <c:overlap val="100"/>
        <c:axId val="459363104"/>
        <c:axId val="459366432"/>
        <c:extLst/>
      </c:barChart>
      <c:lineChart>
        <c:grouping val="standard"/>
        <c:varyColors val="0"/>
        <c:ser>
          <c:idx val="5"/>
          <c:order val="5"/>
          <c:tx>
            <c:strRef>
              <c:f>'Graphs All'!$G$13</c:f>
              <c:strCache>
                <c:ptCount val="1"/>
                <c:pt idx="0">
                  <c:v>NR Bonds / an</c:v>
                </c:pt>
              </c:strCache>
            </c:strRef>
          </c:tx>
          <c:spPr>
            <a:ln w="28575" cap="rnd">
              <a:noFill/>
              <a:round/>
            </a:ln>
            <a:effectLst/>
          </c:spPr>
          <c:marker>
            <c:symbol val="none"/>
          </c:marker>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chemeClr val="tx1"/>
                    </a:solidFill>
                    <a:latin typeface="IBM Plex Sans" panose="020B05030502030002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val>
            <c:numRef>
              <c:f>'Graphs All'!$G$14:$G$19</c:f>
              <c:numCache>
                <c:formatCode>#,##0</c:formatCode>
                <c:ptCount val="6"/>
                <c:pt idx="0">
                  <c:v>19</c:v>
                </c:pt>
                <c:pt idx="1">
                  <c:v>20</c:v>
                </c:pt>
                <c:pt idx="2">
                  <c:v>68</c:v>
                </c:pt>
                <c:pt idx="3">
                  <c:v>42</c:v>
                </c:pt>
                <c:pt idx="4">
                  <c:v>35</c:v>
                </c:pt>
                <c:pt idx="5">
                  <c:v>31</c:v>
                </c:pt>
              </c:numCache>
            </c:numRef>
          </c:val>
          <c:smooth val="0"/>
          <c:extLst>
            <c:ext xmlns:c16="http://schemas.microsoft.com/office/drawing/2014/chart" uri="{C3380CC4-5D6E-409C-BE32-E72D297353CC}">
              <c16:uniqueId val="{00000007-F299-4B35-96EC-CE88A0663FF2}"/>
            </c:ext>
          </c:extLst>
        </c:ser>
        <c:dLbls>
          <c:showLegendKey val="0"/>
          <c:showVal val="0"/>
          <c:showCatName val="0"/>
          <c:showSerName val="0"/>
          <c:showPercent val="0"/>
          <c:showBubbleSize val="0"/>
        </c:dLbls>
        <c:marker val="1"/>
        <c:smooth val="0"/>
        <c:axId val="459363104"/>
        <c:axId val="459366432"/>
      </c:lineChart>
      <c:catAx>
        <c:axId val="45936310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IBM Plex Sans" panose="020B0503050203000203" pitchFamily="34" charset="0"/>
                <a:ea typeface="+mn-ea"/>
                <a:cs typeface="+mn-cs"/>
              </a:defRPr>
            </a:pPr>
            <a:endParaRPr lang="en-US"/>
          </a:p>
        </c:txPr>
        <c:crossAx val="459366432"/>
        <c:crosses val="autoZero"/>
        <c:auto val="1"/>
        <c:lblAlgn val="ctr"/>
        <c:lblOffset val="100"/>
        <c:noMultiLvlLbl val="0"/>
      </c:catAx>
      <c:valAx>
        <c:axId val="459366432"/>
        <c:scaling>
          <c:orientation val="minMax"/>
          <c:min val="0"/>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IBM Plex Sans" panose="020B0503050203000203" pitchFamily="34" charset="0"/>
                <a:ea typeface="+mn-ea"/>
                <a:cs typeface="+mn-cs"/>
              </a:defRPr>
            </a:pPr>
            <a:endParaRPr lang="en-US"/>
          </a:p>
        </c:txPr>
        <c:crossAx val="459363104"/>
        <c:crosses val="autoZero"/>
        <c:crossBetween val="between"/>
        <c:majorUnit val="10"/>
      </c:valAx>
      <c:spPr>
        <a:noFill/>
        <a:ln>
          <a:noFill/>
        </a:ln>
        <a:effectLst/>
      </c:spPr>
    </c:plotArea>
    <c:legend>
      <c:legendPos val="b"/>
      <c:legendEntry>
        <c:idx val="5"/>
        <c:delete val="1"/>
      </c:legendEntry>
      <c:layout>
        <c:manualLayout>
          <c:xMode val="edge"/>
          <c:yMode val="edge"/>
          <c:x val="0.15117908196345317"/>
          <c:y val="0.94975637068419139"/>
          <c:w val="0.72911647693440895"/>
          <c:h val="3.9350343882393238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IBM Plex Sans" panose="020B050305020300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100">
          <a:solidFill>
            <a:schemeClr val="tx1"/>
          </a:solidFill>
          <a:latin typeface="IBM Plex Sans" panose="020B050305020300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lang="en-US" sz="1400" b="0" i="0" u="none" strike="noStrike" kern="1200" spc="0" baseline="0">
                <a:ln>
                  <a:noFill/>
                </a:ln>
                <a:solidFill>
                  <a:schemeClr val="tx1">
                    <a:lumMod val="65000"/>
                    <a:lumOff val="35000"/>
                  </a:schemeClr>
                </a:solidFill>
                <a:latin typeface="+mn-lt"/>
                <a:ea typeface="+mn-ea"/>
                <a:cs typeface="+mn-cs"/>
              </a:defRPr>
            </a:pPr>
            <a:r>
              <a:rPr lang="en-GB" sz="1400"/>
              <a:t>Performance BET vs FTSE Global All Cap vs FTSE Emerging vs MSCI Frontier (rebased, 5Y,  August 2019 -August 2024)</a:t>
            </a:r>
            <a:endParaRPr lang="ro-RO" sz="1400"/>
          </a:p>
        </c:rich>
      </c:tx>
      <c:layout>
        <c:manualLayout>
          <c:xMode val="edge"/>
          <c:yMode val="edge"/>
          <c:x val="4.5091825439737224E-3"/>
          <c:y val="1.7302382844441824E-2"/>
        </c:manualLayout>
      </c:layout>
      <c:overlay val="0"/>
      <c:spPr>
        <a:noFill/>
        <a:ln>
          <a:noFill/>
        </a:ln>
        <a:effectLst/>
      </c:spPr>
      <c:txPr>
        <a:bodyPr rot="0" spcFirstLastPara="1" vertOverflow="ellipsis" vert="horz" wrap="square" anchor="ctr" anchorCtr="1"/>
        <a:lstStyle/>
        <a:p>
          <a:pPr algn="l">
            <a:defRPr lang="en-US" sz="1400" b="0" i="0" u="none" strike="noStrike" kern="1200" spc="0" baseline="0">
              <a:ln>
                <a:noFill/>
              </a:ln>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8499659439037564E-2"/>
          <c:y val="0.10335296759302776"/>
          <c:w val="0.76730225660030915"/>
          <c:h val="0.78376304901772753"/>
        </c:manualLayout>
      </c:layout>
      <c:lineChart>
        <c:grouping val="standard"/>
        <c:varyColors val="0"/>
        <c:ser>
          <c:idx val="0"/>
          <c:order val="0"/>
          <c:tx>
            <c:strRef>
              <c:f>'Price Return BET vs EM vs FM 5Y'!$F$2</c:f>
              <c:strCache>
                <c:ptCount val="1"/>
                <c:pt idx="0">
                  <c:v>BET</c:v>
                </c:pt>
              </c:strCache>
            </c:strRef>
          </c:tx>
          <c:spPr>
            <a:ln w="28575" cap="rnd">
              <a:solidFill>
                <a:srgbClr val="00AEEF"/>
              </a:solidFill>
              <a:round/>
            </a:ln>
            <a:effectLst/>
          </c:spPr>
          <c:marker>
            <c:symbol val="none"/>
          </c:marker>
          <c:cat>
            <c:numRef>
              <c:f>'Price Return BET vs EM vs FM 5Y'!$A$3:$A$1263</c:f>
              <c:numCache>
                <c:formatCode>dd\-mmm\-yyyy</c:formatCode>
                <c:ptCount val="126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45314</c:v>
                </c:pt>
                <c:pt idx="155">
                  <c:v>45313</c:v>
                </c:pt>
                <c:pt idx="156">
                  <c:v>45310</c:v>
                </c:pt>
                <c:pt idx="157">
                  <c:v>45309</c:v>
                </c:pt>
                <c:pt idx="158">
                  <c:v>45308</c:v>
                </c:pt>
                <c:pt idx="159">
                  <c:v>45307</c:v>
                </c:pt>
                <c:pt idx="160">
                  <c:v>45306</c:v>
                </c:pt>
                <c:pt idx="161">
                  <c:v>45303</c:v>
                </c:pt>
                <c:pt idx="162">
                  <c:v>45302</c:v>
                </c:pt>
                <c:pt idx="163">
                  <c:v>45301</c:v>
                </c:pt>
                <c:pt idx="164">
                  <c:v>45300</c:v>
                </c:pt>
                <c:pt idx="165">
                  <c:v>45299</c:v>
                </c:pt>
                <c:pt idx="166">
                  <c:v>45296</c:v>
                </c:pt>
                <c:pt idx="167">
                  <c:v>45295</c:v>
                </c:pt>
                <c:pt idx="168">
                  <c:v>45294</c:v>
                </c:pt>
                <c:pt idx="169">
                  <c:v>45289</c:v>
                </c:pt>
                <c:pt idx="170">
                  <c:v>45288</c:v>
                </c:pt>
                <c:pt idx="171">
                  <c:v>45287</c:v>
                </c:pt>
                <c:pt idx="172">
                  <c:v>45282</c:v>
                </c:pt>
                <c:pt idx="173">
                  <c:v>45281</c:v>
                </c:pt>
                <c:pt idx="174">
                  <c:v>45280</c:v>
                </c:pt>
                <c:pt idx="175">
                  <c:v>45279</c:v>
                </c:pt>
                <c:pt idx="176">
                  <c:v>45278</c:v>
                </c:pt>
                <c:pt idx="177">
                  <c:v>45275</c:v>
                </c:pt>
                <c:pt idx="178">
                  <c:v>45274</c:v>
                </c:pt>
                <c:pt idx="179">
                  <c:v>45273</c:v>
                </c:pt>
                <c:pt idx="180">
                  <c:v>45272</c:v>
                </c:pt>
                <c:pt idx="181">
                  <c:v>45271</c:v>
                </c:pt>
                <c:pt idx="182">
                  <c:v>45268</c:v>
                </c:pt>
                <c:pt idx="183">
                  <c:v>45267</c:v>
                </c:pt>
                <c:pt idx="184">
                  <c:v>45266</c:v>
                </c:pt>
                <c:pt idx="185">
                  <c:v>45265</c:v>
                </c:pt>
                <c:pt idx="186">
                  <c:v>45264</c:v>
                </c:pt>
                <c:pt idx="187">
                  <c:v>45260</c:v>
                </c:pt>
                <c:pt idx="188">
                  <c:v>45259</c:v>
                </c:pt>
                <c:pt idx="189">
                  <c:v>45258</c:v>
                </c:pt>
                <c:pt idx="190">
                  <c:v>45257</c:v>
                </c:pt>
                <c:pt idx="191">
                  <c:v>45254</c:v>
                </c:pt>
                <c:pt idx="192">
                  <c:v>45253</c:v>
                </c:pt>
                <c:pt idx="193">
                  <c:v>45252</c:v>
                </c:pt>
                <c:pt idx="194">
                  <c:v>45251</c:v>
                </c:pt>
                <c:pt idx="195">
                  <c:v>45250</c:v>
                </c:pt>
                <c:pt idx="196">
                  <c:v>45247</c:v>
                </c:pt>
                <c:pt idx="197">
                  <c:v>45246</c:v>
                </c:pt>
                <c:pt idx="198">
                  <c:v>45245</c:v>
                </c:pt>
                <c:pt idx="199">
                  <c:v>45244</c:v>
                </c:pt>
                <c:pt idx="200">
                  <c:v>45243</c:v>
                </c:pt>
                <c:pt idx="201">
                  <c:v>45240</c:v>
                </c:pt>
                <c:pt idx="202">
                  <c:v>45239</c:v>
                </c:pt>
                <c:pt idx="203">
                  <c:v>45238</c:v>
                </c:pt>
                <c:pt idx="204">
                  <c:v>45237</c:v>
                </c:pt>
                <c:pt idx="205">
                  <c:v>45236</c:v>
                </c:pt>
                <c:pt idx="206">
                  <c:v>45233</c:v>
                </c:pt>
                <c:pt idx="207">
                  <c:v>45232</c:v>
                </c:pt>
                <c:pt idx="208">
                  <c:v>45231</c:v>
                </c:pt>
                <c:pt idx="209">
                  <c:v>45230</c:v>
                </c:pt>
                <c:pt idx="210">
                  <c:v>45229</c:v>
                </c:pt>
                <c:pt idx="211">
                  <c:v>45226</c:v>
                </c:pt>
                <c:pt idx="212">
                  <c:v>45225</c:v>
                </c:pt>
                <c:pt idx="213">
                  <c:v>45224</c:v>
                </c:pt>
                <c:pt idx="214">
                  <c:v>45223</c:v>
                </c:pt>
                <c:pt idx="215">
                  <c:v>45222</c:v>
                </c:pt>
                <c:pt idx="216">
                  <c:v>45219</c:v>
                </c:pt>
                <c:pt idx="217">
                  <c:v>45218</c:v>
                </c:pt>
                <c:pt idx="218">
                  <c:v>45217</c:v>
                </c:pt>
                <c:pt idx="219">
                  <c:v>45216</c:v>
                </c:pt>
                <c:pt idx="220">
                  <c:v>45215</c:v>
                </c:pt>
                <c:pt idx="221">
                  <c:v>45212</c:v>
                </c:pt>
                <c:pt idx="222">
                  <c:v>45211</c:v>
                </c:pt>
                <c:pt idx="223">
                  <c:v>45210</c:v>
                </c:pt>
                <c:pt idx="224">
                  <c:v>45209</c:v>
                </c:pt>
                <c:pt idx="225">
                  <c:v>45208</c:v>
                </c:pt>
                <c:pt idx="226">
                  <c:v>45205</c:v>
                </c:pt>
                <c:pt idx="227">
                  <c:v>45204</c:v>
                </c:pt>
                <c:pt idx="228">
                  <c:v>45203</c:v>
                </c:pt>
                <c:pt idx="229">
                  <c:v>45202</c:v>
                </c:pt>
                <c:pt idx="230">
                  <c:v>45201</c:v>
                </c:pt>
                <c:pt idx="231">
                  <c:v>45198</c:v>
                </c:pt>
                <c:pt idx="232">
                  <c:v>45197</c:v>
                </c:pt>
                <c:pt idx="233">
                  <c:v>45196</c:v>
                </c:pt>
                <c:pt idx="234">
                  <c:v>45195</c:v>
                </c:pt>
                <c:pt idx="235">
                  <c:v>45194</c:v>
                </c:pt>
                <c:pt idx="236">
                  <c:v>45191</c:v>
                </c:pt>
                <c:pt idx="237">
                  <c:v>45190</c:v>
                </c:pt>
                <c:pt idx="238">
                  <c:v>45189</c:v>
                </c:pt>
                <c:pt idx="239">
                  <c:v>45188</c:v>
                </c:pt>
                <c:pt idx="240">
                  <c:v>45187</c:v>
                </c:pt>
                <c:pt idx="241">
                  <c:v>45184</c:v>
                </c:pt>
                <c:pt idx="242">
                  <c:v>45183</c:v>
                </c:pt>
                <c:pt idx="243">
                  <c:v>45182</c:v>
                </c:pt>
                <c:pt idx="244">
                  <c:v>45181</c:v>
                </c:pt>
                <c:pt idx="245">
                  <c:v>45180</c:v>
                </c:pt>
                <c:pt idx="246">
                  <c:v>45177</c:v>
                </c:pt>
                <c:pt idx="247">
                  <c:v>45176</c:v>
                </c:pt>
                <c:pt idx="248">
                  <c:v>45175</c:v>
                </c:pt>
                <c:pt idx="249">
                  <c:v>45174</c:v>
                </c:pt>
                <c:pt idx="250">
                  <c:v>45173</c:v>
                </c:pt>
                <c:pt idx="251">
                  <c:v>45170</c:v>
                </c:pt>
                <c:pt idx="252">
                  <c:v>45169</c:v>
                </c:pt>
                <c:pt idx="253">
                  <c:v>45168</c:v>
                </c:pt>
                <c:pt idx="254">
                  <c:v>45167</c:v>
                </c:pt>
                <c:pt idx="255">
                  <c:v>45166</c:v>
                </c:pt>
                <c:pt idx="256">
                  <c:v>45163</c:v>
                </c:pt>
                <c:pt idx="257">
                  <c:v>45162</c:v>
                </c:pt>
                <c:pt idx="258">
                  <c:v>45161</c:v>
                </c:pt>
                <c:pt idx="259">
                  <c:v>45160</c:v>
                </c:pt>
                <c:pt idx="260">
                  <c:v>45159</c:v>
                </c:pt>
                <c:pt idx="261">
                  <c:v>45156</c:v>
                </c:pt>
                <c:pt idx="262">
                  <c:v>45155</c:v>
                </c:pt>
                <c:pt idx="263">
                  <c:v>45154</c:v>
                </c:pt>
                <c:pt idx="264">
                  <c:v>45152</c:v>
                </c:pt>
                <c:pt idx="265">
                  <c:v>45149</c:v>
                </c:pt>
                <c:pt idx="266">
                  <c:v>45148</c:v>
                </c:pt>
                <c:pt idx="267">
                  <c:v>45147</c:v>
                </c:pt>
                <c:pt idx="268">
                  <c:v>45146</c:v>
                </c:pt>
                <c:pt idx="269">
                  <c:v>45145</c:v>
                </c:pt>
                <c:pt idx="270">
                  <c:v>45142</c:v>
                </c:pt>
                <c:pt idx="271">
                  <c:v>45141</c:v>
                </c:pt>
                <c:pt idx="272">
                  <c:v>45140</c:v>
                </c:pt>
                <c:pt idx="273">
                  <c:v>45139</c:v>
                </c:pt>
                <c:pt idx="274">
                  <c:v>45138</c:v>
                </c:pt>
                <c:pt idx="275">
                  <c:v>45135</c:v>
                </c:pt>
                <c:pt idx="276">
                  <c:v>45134</c:v>
                </c:pt>
                <c:pt idx="277">
                  <c:v>45133</c:v>
                </c:pt>
                <c:pt idx="278">
                  <c:v>45132</c:v>
                </c:pt>
                <c:pt idx="279">
                  <c:v>45131</c:v>
                </c:pt>
                <c:pt idx="280">
                  <c:v>45128</c:v>
                </c:pt>
                <c:pt idx="281">
                  <c:v>45127</c:v>
                </c:pt>
                <c:pt idx="282">
                  <c:v>45126</c:v>
                </c:pt>
                <c:pt idx="283">
                  <c:v>45125</c:v>
                </c:pt>
                <c:pt idx="284">
                  <c:v>45124</c:v>
                </c:pt>
                <c:pt idx="285">
                  <c:v>45121</c:v>
                </c:pt>
                <c:pt idx="286">
                  <c:v>45120</c:v>
                </c:pt>
                <c:pt idx="287">
                  <c:v>45119</c:v>
                </c:pt>
                <c:pt idx="288">
                  <c:v>45118</c:v>
                </c:pt>
                <c:pt idx="289">
                  <c:v>45117</c:v>
                </c:pt>
                <c:pt idx="290">
                  <c:v>45114</c:v>
                </c:pt>
                <c:pt idx="291">
                  <c:v>45113</c:v>
                </c:pt>
                <c:pt idx="292">
                  <c:v>45112</c:v>
                </c:pt>
                <c:pt idx="293">
                  <c:v>45111</c:v>
                </c:pt>
                <c:pt idx="294">
                  <c:v>45110</c:v>
                </c:pt>
                <c:pt idx="295">
                  <c:v>45107</c:v>
                </c:pt>
                <c:pt idx="296">
                  <c:v>45106</c:v>
                </c:pt>
                <c:pt idx="297">
                  <c:v>45105</c:v>
                </c:pt>
                <c:pt idx="298">
                  <c:v>45104</c:v>
                </c:pt>
                <c:pt idx="299">
                  <c:v>45103</c:v>
                </c:pt>
                <c:pt idx="300">
                  <c:v>45100</c:v>
                </c:pt>
                <c:pt idx="301">
                  <c:v>45099</c:v>
                </c:pt>
                <c:pt idx="302">
                  <c:v>45098</c:v>
                </c:pt>
                <c:pt idx="303">
                  <c:v>45097</c:v>
                </c:pt>
                <c:pt idx="304">
                  <c:v>45096</c:v>
                </c:pt>
                <c:pt idx="305">
                  <c:v>45093</c:v>
                </c:pt>
                <c:pt idx="306">
                  <c:v>45092</c:v>
                </c:pt>
                <c:pt idx="307">
                  <c:v>45091</c:v>
                </c:pt>
                <c:pt idx="308">
                  <c:v>45090</c:v>
                </c:pt>
                <c:pt idx="309">
                  <c:v>45089</c:v>
                </c:pt>
                <c:pt idx="310">
                  <c:v>45086</c:v>
                </c:pt>
                <c:pt idx="311">
                  <c:v>45085</c:v>
                </c:pt>
                <c:pt idx="312">
                  <c:v>45084</c:v>
                </c:pt>
                <c:pt idx="313">
                  <c:v>45083</c:v>
                </c:pt>
                <c:pt idx="314">
                  <c:v>45082</c:v>
                </c:pt>
                <c:pt idx="315">
                  <c:v>45079</c:v>
                </c:pt>
                <c:pt idx="316">
                  <c:v>45078</c:v>
                </c:pt>
                <c:pt idx="317">
                  <c:v>45077</c:v>
                </c:pt>
                <c:pt idx="318">
                  <c:v>45076</c:v>
                </c:pt>
                <c:pt idx="319">
                  <c:v>45075</c:v>
                </c:pt>
                <c:pt idx="320">
                  <c:v>45072</c:v>
                </c:pt>
                <c:pt idx="321">
                  <c:v>45071</c:v>
                </c:pt>
                <c:pt idx="322">
                  <c:v>45070</c:v>
                </c:pt>
                <c:pt idx="323">
                  <c:v>45069</c:v>
                </c:pt>
                <c:pt idx="324">
                  <c:v>45068</c:v>
                </c:pt>
                <c:pt idx="325">
                  <c:v>45065</c:v>
                </c:pt>
                <c:pt idx="326">
                  <c:v>45064</c:v>
                </c:pt>
                <c:pt idx="327">
                  <c:v>45063</c:v>
                </c:pt>
                <c:pt idx="328">
                  <c:v>45062</c:v>
                </c:pt>
                <c:pt idx="329">
                  <c:v>45061</c:v>
                </c:pt>
                <c:pt idx="330">
                  <c:v>45058</c:v>
                </c:pt>
                <c:pt idx="331">
                  <c:v>45057</c:v>
                </c:pt>
                <c:pt idx="332">
                  <c:v>45056</c:v>
                </c:pt>
                <c:pt idx="333">
                  <c:v>45055</c:v>
                </c:pt>
                <c:pt idx="334">
                  <c:v>45054</c:v>
                </c:pt>
                <c:pt idx="335">
                  <c:v>45051</c:v>
                </c:pt>
                <c:pt idx="336">
                  <c:v>45050</c:v>
                </c:pt>
                <c:pt idx="337">
                  <c:v>45049</c:v>
                </c:pt>
                <c:pt idx="338">
                  <c:v>45048</c:v>
                </c:pt>
                <c:pt idx="339">
                  <c:v>45044</c:v>
                </c:pt>
                <c:pt idx="340">
                  <c:v>45043</c:v>
                </c:pt>
                <c:pt idx="341">
                  <c:v>45042</c:v>
                </c:pt>
                <c:pt idx="342">
                  <c:v>45041</c:v>
                </c:pt>
                <c:pt idx="343">
                  <c:v>45040</c:v>
                </c:pt>
                <c:pt idx="344">
                  <c:v>45037</c:v>
                </c:pt>
                <c:pt idx="345">
                  <c:v>45036</c:v>
                </c:pt>
                <c:pt idx="346">
                  <c:v>45035</c:v>
                </c:pt>
                <c:pt idx="347">
                  <c:v>45034</c:v>
                </c:pt>
                <c:pt idx="348">
                  <c:v>45033</c:v>
                </c:pt>
                <c:pt idx="349">
                  <c:v>45030</c:v>
                </c:pt>
                <c:pt idx="350">
                  <c:v>45029</c:v>
                </c:pt>
                <c:pt idx="351">
                  <c:v>45028</c:v>
                </c:pt>
                <c:pt idx="352">
                  <c:v>45027</c:v>
                </c:pt>
                <c:pt idx="353">
                  <c:v>45026</c:v>
                </c:pt>
                <c:pt idx="354">
                  <c:v>45023</c:v>
                </c:pt>
                <c:pt idx="355">
                  <c:v>45020</c:v>
                </c:pt>
                <c:pt idx="356">
                  <c:v>45019</c:v>
                </c:pt>
                <c:pt idx="357">
                  <c:v>45016</c:v>
                </c:pt>
                <c:pt idx="358">
                  <c:v>45015</c:v>
                </c:pt>
                <c:pt idx="359">
                  <c:v>45014</c:v>
                </c:pt>
                <c:pt idx="360">
                  <c:v>45013</c:v>
                </c:pt>
                <c:pt idx="361">
                  <c:v>45012</c:v>
                </c:pt>
                <c:pt idx="362">
                  <c:v>45009</c:v>
                </c:pt>
                <c:pt idx="363">
                  <c:v>45008</c:v>
                </c:pt>
                <c:pt idx="364">
                  <c:v>45007</c:v>
                </c:pt>
                <c:pt idx="365">
                  <c:v>45006</c:v>
                </c:pt>
                <c:pt idx="366">
                  <c:v>45005</c:v>
                </c:pt>
                <c:pt idx="367">
                  <c:v>45002</c:v>
                </c:pt>
                <c:pt idx="368">
                  <c:v>45001</c:v>
                </c:pt>
                <c:pt idx="369">
                  <c:v>45000</c:v>
                </c:pt>
                <c:pt idx="370">
                  <c:v>44999</c:v>
                </c:pt>
                <c:pt idx="371">
                  <c:v>44998</c:v>
                </c:pt>
                <c:pt idx="372">
                  <c:v>44995</c:v>
                </c:pt>
                <c:pt idx="373">
                  <c:v>44994</c:v>
                </c:pt>
                <c:pt idx="374">
                  <c:v>44993</c:v>
                </c:pt>
                <c:pt idx="375">
                  <c:v>44992</c:v>
                </c:pt>
                <c:pt idx="376">
                  <c:v>44991</c:v>
                </c:pt>
                <c:pt idx="377">
                  <c:v>44988</c:v>
                </c:pt>
                <c:pt idx="378">
                  <c:v>44987</c:v>
                </c:pt>
                <c:pt idx="379">
                  <c:v>44986</c:v>
                </c:pt>
                <c:pt idx="380">
                  <c:v>44985</c:v>
                </c:pt>
                <c:pt idx="381">
                  <c:v>44984</c:v>
                </c:pt>
                <c:pt idx="382">
                  <c:v>44981</c:v>
                </c:pt>
                <c:pt idx="383">
                  <c:v>44980</c:v>
                </c:pt>
                <c:pt idx="384">
                  <c:v>44979</c:v>
                </c:pt>
                <c:pt idx="385">
                  <c:v>44978</c:v>
                </c:pt>
                <c:pt idx="386">
                  <c:v>44977</c:v>
                </c:pt>
                <c:pt idx="387">
                  <c:v>44974</c:v>
                </c:pt>
                <c:pt idx="388">
                  <c:v>44973</c:v>
                </c:pt>
                <c:pt idx="389">
                  <c:v>44972</c:v>
                </c:pt>
                <c:pt idx="390">
                  <c:v>44971</c:v>
                </c:pt>
                <c:pt idx="391">
                  <c:v>44970</c:v>
                </c:pt>
                <c:pt idx="392">
                  <c:v>44967</c:v>
                </c:pt>
                <c:pt idx="393">
                  <c:v>44966</c:v>
                </c:pt>
                <c:pt idx="394">
                  <c:v>44965</c:v>
                </c:pt>
                <c:pt idx="395">
                  <c:v>44964</c:v>
                </c:pt>
                <c:pt idx="396">
                  <c:v>44963</c:v>
                </c:pt>
                <c:pt idx="397">
                  <c:v>44960</c:v>
                </c:pt>
                <c:pt idx="398">
                  <c:v>44959</c:v>
                </c:pt>
                <c:pt idx="399">
                  <c:v>44958</c:v>
                </c:pt>
                <c:pt idx="400">
                  <c:v>44957</c:v>
                </c:pt>
                <c:pt idx="401">
                  <c:v>44956</c:v>
                </c:pt>
                <c:pt idx="402">
                  <c:v>44953</c:v>
                </c:pt>
                <c:pt idx="403">
                  <c:v>44952</c:v>
                </c:pt>
                <c:pt idx="404">
                  <c:v>44951</c:v>
                </c:pt>
                <c:pt idx="405">
                  <c:v>44950</c:v>
                </c:pt>
                <c:pt idx="406">
                  <c:v>44949</c:v>
                </c:pt>
                <c:pt idx="407">
                  <c:v>44946</c:v>
                </c:pt>
                <c:pt idx="408">
                  <c:v>44945</c:v>
                </c:pt>
                <c:pt idx="409">
                  <c:v>44944</c:v>
                </c:pt>
                <c:pt idx="410">
                  <c:v>44943</c:v>
                </c:pt>
                <c:pt idx="411">
                  <c:v>44942</c:v>
                </c:pt>
                <c:pt idx="412">
                  <c:v>44939</c:v>
                </c:pt>
                <c:pt idx="413">
                  <c:v>44938</c:v>
                </c:pt>
                <c:pt idx="414">
                  <c:v>44937</c:v>
                </c:pt>
                <c:pt idx="415">
                  <c:v>44936</c:v>
                </c:pt>
                <c:pt idx="416">
                  <c:v>44935</c:v>
                </c:pt>
                <c:pt idx="417">
                  <c:v>44932</c:v>
                </c:pt>
                <c:pt idx="418">
                  <c:v>44931</c:v>
                </c:pt>
                <c:pt idx="419">
                  <c:v>44930</c:v>
                </c:pt>
                <c:pt idx="420">
                  <c:v>44929</c:v>
                </c:pt>
                <c:pt idx="421">
                  <c:v>44928</c:v>
                </c:pt>
                <c:pt idx="422">
                  <c:v>44925</c:v>
                </c:pt>
                <c:pt idx="423">
                  <c:v>44924</c:v>
                </c:pt>
                <c:pt idx="424">
                  <c:v>44923</c:v>
                </c:pt>
                <c:pt idx="425">
                  <c:v>44922</c:v>
                </c:pt>
                <c:pt idx="426">
                  <c:v>44918</c:v>
                </c:pt>
                <c:pt idx="427">
                  <c:v>44917</c:v>
                </c:pt>
                <c:pt idx="428">
                  <c:v>44916</c:v>
                </c:pt>
                <c:pt idx="429">
                  <c:v>44915</c:v>
                </c:pt>
                <c:pt idx="430">
                  <c:v>44914</c:v>
                </c:pt>
                <c:pt idx="431">
                  <c:v>44911</c:v>
                </c:pt>
                <c:pt idx="432">
                  <c:v>44910</c:v>
                </c:pt>
                <c:pt idx="433">
                  <c:v>44909</c:v>
                </c:pt>
                <c:pt idx="434">
                  <c:v>44908</c:v>
                </c:pt>
                <c:pt idx="435">
                  <c:v>44907</c:v>
                </c:pt>
                <c:pt idx="436">
                  <c:v>44904</c:v>
                </c:pt>
                <c:pt idx="437">
                  <c:v>44903</c:v>
                </c:pt>
                <c:pt idx="438">
                  <c:v>44902</c:v>
                </c:pt>
                <c:pt idx="439">
                  <c:v>44901</c:v>
                </c:pt>
                <c:pt idx="440">
                  <c:v>44900</c:v>
                </c:pt>
                <c:pt idx="441">
                  <c:v>44897</c:v>
                </c:pt>
                <c:pt idx="442">
                  <c:v>44896</c:v>
                </c:pt>
                <c:pt idx="443">
                  <c:v>44895</c:v>
                </c:pt>
                <c:pt idx="444">
                  <c:v>44894</c:v>
                </c:pt>
                <c:pt idx="445">
                  <c:v>44893</c:v>
                </c:pt>
                <c:pt idx="446">
                  <c:v>44890</c:v>
                </c:pt>
                <c:pt idx="447">
                  <c:v>44889</c:v>
                </c:pt>
                <c:pt idx="448">
                  <c:v>44888</c:v>
                </c:pt>
                <c:pt idx="449">
                  <c:v>44887</c:v>
                </c:pt>
                <c:pt idx="450">
                  <c:v>44886</c:v>
                </c:pt>
                <c:pt idx="451">
                  <c:v>44883</c:v>
                </c:pt>
                <c:pt idx="452">
                  <c:v>44882</c:v>
                </c:pt>
                <c:pt idx="453">
                  <c:v>44881</c:v>
                </c:pt>
                <c:pt idx="454">
                  <c:v>44880</c:v>
                </c:pt>
                <c:pt idx="455">
                  <c:v>44879</c:v>
                </c:pt>
                <c:pt idx="456">
                  <c:v>44876</c:v>
                </c:pt>
                <c:pt idx="457">
                  <c:v>44875</c:v>
                </c:pt>
                <c:pt idx="458">
                  <c:v>44874</c:v>
                </c:pt>
                <c:pt idx="459">
                  <c:v>44873</c:v>
                </c:pt>
                <c:pt idx="460">
                  <c:v>44872</c:v>
                </c:pt>
                <c:pt idx="461">
                  <c:v>44869</c:v>
                </c:pt>
                <c:pt idx="462">
                  <c:v>44868</c:v>
                </c:pt>
                <c:pt idx="463">
                  <c:v>44867</c:v>
                </c:pt>
                <c:pt idx="464">
                  <c:v>44866</c:v>
                </c:pt>
                <c:pt idx="465">
                  <c:v>44865</c:v>
                </c:pt>
                <c:pt idx="466">
                  <c:v>44862</c:v>
                </c:pt>
                <c:pt idx="467">
                  <c:v>44861</c:v>
                </c:pt>
                <c:pt idx="468">
                  <c:v>44860</c:v>
                </c:pt>
                <c:pt idx="469">
                  <c:v>44859</c:v>
                </c:pt>
                <c:pt idx="470">
                  <c:v>44858</c:v>
                </c:pt>
                <c:pt idx="471">
                  <c:v>44854</c:v>
                </c:pt>
                <c:pt idx="472">
                  <c:v>44853</c:v>
                </c:pt>
                <c:pt idx="473">
                  <c:v>44852</c:v>
                </c:pt>
                <c:pt idx="474">
                  <c:v>44851</c:v>
                </c:pt>
                <c:pt idx="475">
                  <c:v>44848</c:v>
                </c:pt>
                <c:pt idx="476">
                  <c:v>44847</c:v>
                </c:pt>
                <c:pt idx="477">
                  <c:v>44846</c:v>
                </c:pt>
                <c:pt idx="478">
                  <c:v>44845</c:v>
                </c:pt>
                <c:pt idx="479">
                  <c:v>44844</c:v>
                </c:pt>
                <c:pt idx="480">
                  <c:v>44841</c:v>
                </c:pt>
                <c:pt idx="481">
                  <c:v>44840</c:v>
                </c:pt>
                <c:pt idx="482">
                  <c:v>44839</c:v>
                </c:pt>
                <c:pt idx="483">
                  <c:v>44838</c:v>
                </c:pt>
                <c:pt idx="484">
                  <c:v>44837</c:v>
                </c:pt>
                <c:pt idx="485">
                  <c:v>44834</c:v>
                </c:pt>
                <c:pt idx="486">
                  <c:v>44833</c:v>
                </c:pt>
                <c:pt idx="487">
                  <c:v>44832</c:v>
                </c:pt>
                <c:pt idx="488">
                  <c:v>44831</c:v>
                </c:pt>
                <c:pt idx="489">
                  <c:v>44830</c:v>
                </c:pt>
                <c:pt idx="490">
                  <c:v>44827</c:v>
                </c:pt>
                <c:pt idx="491">
                  <c:v>44826</c:v>
                </c:pt>
                <c:pt idx="492">
                  <c:v>44825</c:v>
                </c:pt>
                <c:pt idx="493">
                  <c:v>44824</c:v>
                </c:pt>
                <c:pt idx="494">
                  <c:v>44823</c:v>
                </c:pt>
                <c:pt idx="495">
                  <c:v>44820</c:v>
                </c:pt>
                <c:pt idx="496">
                  <c:v>44819</c:v>
                </c:pt>
                <c:pt idx="497">
                  <c:v>44818</c:v>
                </c:pt>
                <c:pt idx="498">
                  <c:v>44817</c:v>
                </c:pt>
                <c:pt idx="499">
                  <c:v>44816</c:v>
                </c:pt>
                <c:pt idx="500">
                  <c:v>44813</c:v>
                </c:pt>
                <c:pt idx="501">
                  <c:v>44812</c:v>
                </c:pt>
                <c:pt idx="502">
                  <c:v>44811</c:v>
                </c:pt>
                <c:pt idx="503">
                  <c:v>44810</c:v>
                </c:pt>
                <c:pt idx="504">
                  <c:v>44809</c:v>
                </c:pt>
                <c:pt idx="505">
                  <c:v>44806</c:v>
                </c:pt>
                <c:pt idx="506">
                  <c:v>44805</c:v>
                </c:pt>
                <c:pt idx="507">
                  <c:v>44804</c:v>
                </c:pt>
                <c:pt idx="508">
                  <c:v>44803</c:v>
                </c:pt>
                <c:pt idx="509">
                  <c:v>44802</c:v>
                </c:pt>
                <c:pt idx="510">
                  <c:v>44799</c:v>
                </c:pt>
                <c:pt idx="511">
                  <c:v>44798</c:v>
                </c:pt>
                <c:pt idx="512">
                  <c:v>44797</c:v>
                </c:pt>
                <c:pt idx="513">
                  <c:v>44796</c:v>
                </c:pt>
                <c:pt idx="514">
                  <c:v>44795</c:v>
                </c:pt>
                <c:pt idx="515">
                  <c:v>44792</c:v>
                </c:pt>
                <c:pt idx="516">
                  <c:v>44791</c:v>
                </c:pt>
                <c:pt idx="517">
                  <c:v>44790</c:v>
                </c:pt>
                <c:pt idx="518">
                  <c:v>44789</c:v>
                </c:pt>
                <c:pt idx="519">
                  <c:v>44788</c:v>
                </c:pt>
                <c:pt idx="520">
                  <c:v>44785</c:v>
                </c:pt>
                <c:pt idx="521">
                  <c:v>44784</c:v>
                </c:pt>
                <c:pt idx="522">
                  <c:v>44783</c:v>
                </c:pt>
                <c:pt idx="523">
                  <c:v>44782</c:v>
                </c:pt>
                <c:pt idx="524">
                  <c:v>44781</c:v>
                </c:pt>
                <c:pt idx="525">
                  <c:v>44778</c:v>
                </c:pt>
                <c:pt idx="526">
                  <c:v>44777</c:v>
                </c:pt>
                <c:pt idx="527">
                  <c:v>44776</c:v>
                </c:pt>
                <c:pt idx="528">
                  <c:v>44775</c:v>
                </c:pt>
                <c:pt idx="529">
                  <c:v>44774</c:v>
                </c:pt>
                <c:pt idx="530">
                  <c:v>44771</c:v>
                </c:pt>
                <c:pt idx="531">
                  <c:v>44770</c:v>
                </c:pt>
                <c:pt idx="532">
                  <c:v>44769</c:v>
                </c:pt>
                <c:pt idx="533">
                  <c:v>44768</c:v>
                </c:pt>
                <c:pt idx="534">
                  <c:v>44767</c:v>
                </c:pt>
                <c:pt idx="535">
                  <c:v>44764</c:v>
                </c:pt>
                <c:pt idx="536">
                  <c:v>44763</c:v>
                </c:pt>
                <c:pt idx="537">
                  <c:v>44762</c:v>
                </c:pt>
                <c:pt idx="538">
                  <c:v>44761</c:v>
                </c:pt>
                <c:pt idx="539">
                  <c:v>44760</c:v>
                </c:pt>
                <c:pt idx="540">
                  <c:v>44757</c:v>
                </c:pt>
                <c:pt idx="541">
                  <c:v>44756</c:v>
                </c:pt>
                <c:pt idx="542">
                  <c:v>44755</c:v>
                </c:pt>
                <c:pt idx="543">
                  <c:v>44754</c:v>
                </c:pt>
                <c:pt idx="544">
                  <c:v>44753</c:v>
                </c:pt>
                <c:pt idx="545">
                  <c:v>44750</c:v>
                </c:pt>
                <c:pt idx="546">
                  <c:v>44749</c:v>
                </c:pt>
                <c:pt idx="547">
                  <c:v>44748</c:v>
                </c:pt>
                <c:pt idx="548">
                  <c:v>44747</c:v>
                </c:pt>
                <c:pt idx="549">
                  <c:v>44746</c:v>
                </c:pt>
                <c:pt idx="550">
                  <c:v>44743</c:v>
                </c:pt>
                <c:pt idx="551">
                  <c:v>44742</c:v>
                </c:pt>
                <c:pt idx="552">
                  <c:v>44741</c:v>
                </c:pt>
                <c:pt idx="553">
                  <c:v>44740</c:v>
                </c:pt>
                <c:pt idx="554">
                  <c:v>44739</c:v>
                </c:pt>
                <c:pt idx="555">
                  <c:v>44736</c:v>
                </c:pt>
                <c:pt idx="556">
                  <c:v>44735</c:v>
                </c:pt>
                <c:pt idx="557">
                  <c:v>44734</c:v>
                </c:pt>
                <c:pt idx="558">
                  <c:v>44733</c:v>
                </c:pt>
                <c:pt idx="559">
                  <c:v>44732</c:v>
                </c:pt>
                <c:pt idx="560">
                  <c:v>44729</c:v>
                </c:pt>
                <c:pt idx="561">
                  <c:v>44728</c:v>
                </c:pt>
                <c:pt idx="562">
                  <c:v>44727</c:v>
                </c:pt>
                <c:pt idx="563">
                  <c:v>44726</c:v>
                </c:pt>
                <c:pt idx="564">
                  <c:v>44725</c:v>
                </c:pt>
                <c:pt idx="565">
                  <c:v>44722</c:v>
                </c:pt>
                <c:pt idx="566">
                  <c:v>44721</c:v>
                </c:pt>
                <c:pt idx="567">
                  <c:v>44720</c:v>
                </c:pt>
                <c:pt idx="568">
                  <c:v>44719</c:v>
                </c:pt>
                <c:pt idx="569">
                  <c:v>44718</c:v>
                </c:pt>
                <c:pt idx="570">
                  <c:v>44715</c:v>
                </c:pt>
                <c:pt idx="571">
                  <c:v>44714</c:v>
                </c:pt>
                <c:pt idx="572">
                  <c:v>44713</c:v>
                </c:pt>
                <c:pt idx="573">
                  <c:v>44711</c:v>
                </c:pt>
                <c:pt idx="574">
                  <c:v>44708</c:v>
                </c:pt>
                <c:pt idx="575">
                  <c:v>44707</c:v>
                </c:pt>
                <c:pt idx="576">
                  <c:v>44706</c:v>
                </c:pt>
                <c:pt idx="577">
                  <c:v>44705</c:v>
                </c:pt>
                <c:pt idx="578">
                  <c:v>44704</c:v>
                </c:pt>
                <c:pt idx="579">
                  <c:v>44701</c:v>
                </c:pt>
                <c:pt idx="580">
                  <c:v>44700</c:v>
                </c:pt>
                <c:pt idx="581">
                  <c:v>44699</c:v>
                </c:pt>
                <c:pt idx="582">
                  <c:v>44698</c:v>
                </c:pt>
                <c:pt idx="583">
                  <c:v>44697</c:v>
                </c:pt>
                <c:pt idx="584">
                  <c:v>44694</c:v>
                </c:pt>
                <c:pt idx="585">
                  <c:v>44693</c:v>
                </c:pt>
                <c:pt idx="586">
                  <c:v>44692</c:v>
                </c:pt>
                <c:pt idx="587">
                  <c:v>44691</c:v>
                </c:pt>
                <c:pt idx="588">
                  <c:v>44690</c:v>
                </c:pt>
                <c:pt idx="589">
                  <c:v>44687</c:v>
                </c:pt>
                <c:pt idx="590">
                  <c:v>44686</c:v>
                </c:pt>
                <c:pt idx="591">
                  <c:v>44685</c:v>
                </c:pt>
                <c:pt idx="592">
                  <c:v>44684</c:v>
                </c:pt>
                <c:pt idx="593">
                  <c:v>44683</c:v>
                </c:pt>
                <c:pt idx="594">
                  <c:v>44680</c:v>
                </c:pt>
                <c:pt idx="595">
                  <c:v>44679</c:v>
                </c:pt>
                <c:pt idx="596">
                  <c:v>44678</c:v>
                </c:pt>
                <c:pt idx="597">
                  <c:v>44677</c:v>
                </c:pt>
                <c:pt idx="598">
                  <c:v>44672</c:v>
                </c:pt>
                <c:pt idx="599">
                  <c:v>44671</c:v>
                </c:pt>
                <c:pt idx="600">
                  <c:v>44670</c:v>
                </c:pt>
                <c:pt idx="601">
                  <c:v>44669</c:v>
                </c:pt>
                <c:pt idx="602">
                  <c:v>44666</c:v>
                </c:pt>
                <c:pt idx="603">
                  <c:v>44665</c:v>
                </c:pt>
                <c:pt idx="604">
                  <c:v>44664</c:v>
                </c:pt>
                <c:pt idx="605">
                  <c:v>44663</c:v>
                </c:pt>
                <c:pt idx="606">
                  <c:v>44662</c:v>
                </c:pt>
                <c:pt idx="607">
                  <c:v>44659</c:v>
                </c:pt>
                <c:pt idx="608">
                  <c:v>44658</c:v>
                </c:pt>
                <c:pt idx="609">
                  <c:v>44657</c:v>
                </c:pt>
                <c:pt idx="610">
                  <c:v>44656</c:v>
                </c:pt>
                <c:pt idx="611">
                  <c:v>44655</c:v>
                </c:pt>
                <c:pt idx="612">
                  <c:v>44652</c:v>
                </c:pt>
                <c:pt idx="613">
                  <c:v>44651</c:v>
                </c:pt>
                <c:pt idx="614">
                  <c:v>44650</c:v>
                </c:pt>
                <c:pt idx="615">
                  <c:v>44649</c:v>
                </c:pt>
                <c:pt idx="616">
                  <c:v>44648</c:v>
                </c:pt>
                <c:pt idx="617">
                  <c:v>44645</c:v>
                </c:pt>
                <c:pt idx="618">
                  <c:v>44644</c:v>
                </c:pt>
                <c:pt idx="619">
                  <c:v>44643</c:v>
                </c:pt>
                <c:pt idx="620">
                  <c:v>44642</c:v>
                </c:pt>
                <c:pt idx="621">
                  <c:v>44641</c:v>
                </c:pt>
                <c:pt idx="622">
                  <c:v>44638</c:v>
                </c:pt>
                <c:pt idx="623">
                  <c:v>44637</c:v>
                </c:pt>
                <c:pt idx="624">
                  <c:v>44636</c:v>
                </c:pt>
                <c:pt idx="625">
                  <c:v>44635</c:v>
                </c:pt>
                <c:pt idx="626">
                  <c:v>44634</c:v>
                </c:pt>
                <c:pt idx="627">
                  <c:v>44631</c:v>
                </c:pt>
                <c:pt idx="628">
                  <c:v>44630</c:v>
                </c:pt>
                <c:pt idx="629">
                  <c:v>44629</c:v>
                </c:pt>
                <c:pt idx="630">
                  <c:v>44628</c:v>
                </c:pt>
                <c:pt idx="631">
                  <c:v>44627</c:v>
                </c:pt>
                <c:pt idx="632">
                  <c:v>44624</c:v>
                </c:pt>
                <c:pt idx="633">
                  <c:v>44623</c:v>
                </c:pt>
                <c:pt idx="634">
                  <c:v>44622</c:v>
                </c:pt>
                <c:pt idx="635">
                  <c:v>44621</c:v>
                </c:pt>
                <c:pt idx="636">
                  <c:v>44620</c:v>
                </c:pt>
                <c:pt idx="637">
                  <c:v>44617</c:v>
                </c:pt>
                <c:pt idx="638">
                  <c:v>44616</c:v>
                </c:pt>
                <c:pt idx="639">
                  <c:v>44615</c:v>
                </c:pt>
                <c:pt idx="640">
                  <c:v>44614</c:v>
                </c:pt>
                <c:pt idx="641">
                  <c:v>44613</c:v>
                </c:pt>
                <c:pt idx="642">
                  <c:v>44610</c:v>
                </c:pt>
                <c:pt idx="643">
                  <c:v>44609</c:v>
                </c:pt>
                <c:pt idx="644">
                  <c:v>44608</c:v>
                </c:pt>
                <c:pt idx="645">
                  <c:v>44607</c:v>
                </c:pt>
                <c:pt idx="646">
                  <c:v>44606</c:v>
                </c:pt>
                <c:pt idx="647">
                  <c:v>44603</c:v>
                </c:pt>
                <c:pt idx="648">
                  <c:v>44602</c:v>
                </c:pt>
                <c:pt idx="649">
                  <c:v>44601</c:v>
                </c:pt>
                <c:pt idx="650">
                  <c:v>44600</c:v>
                </c:pt>
                <c:pt idx="651">
                  <c:v>44599</c:v>
                </c:pt>
                <c:pt idx="652">
                  <c:v>44596</c:v>
                </c:pt>
                <c:pt idx="653">
                  <c:v>44595</c:v>
                </c:pt>
                <c:pt idx="654">
                  <c:v>44594</c:v>
                </c:pt>
                <c:pt idx="655">
                  <c:v>44593</c:v>
                </c:pt>
                <c:pt idx="656">
                  <c:v>44592</c:v>
                </c:pt>
                <c:pt idx="657">
                  <c:v>44589</c:v>
                </c:pt>
                <c:pt idx="658">
                  <c:v>44588</c:v>
                </c:pt>
                <c:pt idx="659">
                  <c:v>44587</c:v>
                </c:pt>
                <c:pt idx="660">
                  <c:v>44586</c:v>
                </c:pt>
                <c:pt idx="661">
                  <c:v>44582</c:v>
                </c:pt>
                <c:pt idx="662">
                  <c:v>44581</c:v>
                </c:pt>
                <c:pt idx="663">
                  <c:v>44580</c:v>
                </c:pt>
                <c:pt idx="664">
                  <c:v>44579</c:v>
                </c:pt>
                <c:pt idx="665">
                  <c:v>44578</c:v>
                </c:pt>
                <c:pt idx="666">
                  <c:v>44575</c:v>
                </c:pt>
                <c:pt idx="667">
                  <c:v>44574</c:v>
                </c:pt>
                <c:pt idx="668">
                  <c:v>44573</c:v>
                </c:pt>
                <c:pt idx="669">
                  <c:v>44572</c:v>
                </c:pt>
                <c:pt idx="670">
                  <c:v>44571</c:v>
                </c:pt>
                <c:pt idx="671">
                  <c:v>44568</c:v>
                </c:pt>
                <c:pt idx="672">
                  <c:v>44567</c:v>
                </c:pt>
                <c:pt idx="673">
                  <c:v>44566</c:v>
                </c:pt>
                <c:pt idx="674">
                  <c:v>44565</c:v>
                </c:pt>
                <c:pt idx="675">
                  <c:v>44564</c:v>
                </c:pt>
                <c:pt idx="676">
                  <c:v>44560</c:v>
                </c:pt>
                <c:pt idx="677">
                  <c:v>44559</c:v>
                </c:pt>
                <c:pt idx="678">
                  <c:v>44558</c:v>
                </c:pt>
                <c:pt idx="679">
                  <c:v>44557</c:v>
                </c:pt>
                <c:pt idx="680">
                  <c:v>44553</c:v>
                </c:pt>
                <c:pt idx="681">
                  <c:v>44552</c:v>
                </c:pt>
                <c:pt idx="682">
                  <c:v>44551</c:v>
                </c:pt>
                <c:pt idx="683">
                  <c:v>44550</c:v>
                </c:pt>
                <c:pt idx="684">
                  <c:v>44547</c:v>
                </c:pt>
                <c:pt idx="685">
                  <c:v>44546</c:v>
                </c:pt>
                <c:pt idx="686">
                  <c:v>44545</c:v>
                </c:pt>
                <c:pt idx="687">
                  <c:v>44544</c:v>
                </c:pt>
                <c:pt idx="688">
                  <c:v>44543</c:v>
                </c:pt>
                <c:pt idx="689">
                  <c:v>44540</c:v>
                </c:pt>
                <c:pt idx="690">
                  <c:v>44539</c:v>
                </c:pt>
                <c:pt idx="691">
                  <c:v>44538</c:v>
                </c:pt>
                <c:pt idx="692">
                  <c:v>44537</c:v>
                </c:pt>
                <c:pt idx="693">
                  <c:v>44536</c:v>
                </c:pt>
                <c:pt idx="694">
                  <c:v>44533</c:v>
                </c:pt>
                <c:pt idx="695">
                  <c:v>44532</c:v>
                </c:pt>
                <c:pt idx="696">
                  <c:v>44529</c:v>
                </c:pt>
                <c:pt idx="697">
                  <c:v>44526</c:v>
                </c:pt>
                <c:pt idx="698">
                  <c:v>44525</c:v>
                </c:pt>
                <c:pt idx="699">
                  <c:v>44524</c:v>
                </c:pt>
                <c:pt idx="700">
                  <c:v>44523</c:v>
                </c:pt>
                <c:pt idx="701">
                  <c:v>44522</c:v>
                </c:pt>
                <c:pt idx="702">
                  <c:v>44519</c:v>
                </c:pt>
                <c:pt idx="703">
                  <c:v>44518</c:v>
                </c:pt>
                <c:pt idx="704">
                  <c:v>44517</c:v>
                </c:pt>
                <c:pt idx="705">
                  <c:v>44516</c:v>
                </c:pt>
                <c:pt idx="706">
                  <c:v>44515</c:v>
                </c:pt>
                <c:pt idx="707">
                  <c:v>44512</c:v>
                </c:pt>
                <c:pt idx="708">
                  <c:v>44511</c:v>
                </c:pt>
                <c:pt idx="709">
                  <c:v>44510</c:v>
                </c:pt>
                <c:pt idx="710">
                  <c:v>44509</c:v>
                </c:pt>
                <c:pt idx="711">
                  <c:v>44508</c:v>
                </c:pt>
                <c:pt idx="712">
                  <c:v>44505</c:v>
                </c:pt>
                <c:pt idx="713">
                  <c:v>44504</c:v>
                </c:pt>
                <c:pt idx="714">
                  <c:v>44503</c:v>
                </c:pt>
                <c:pt idx="715">
                  <c:v>44502</c:v>
                </c:pt>
                <c:pt idx="716">
                  <c:v>44501</c:v>
                </c:pt>
                <c:pt idx="717">
                  <c:v>44498</c:v>
                </c:pt>
                <c:pt idx="718">
                  <c:v>44497</c:v>
                </c:pt>
                <c:pt idx="719">
                  <c:v>44496</c:v>
                </c:pt>
                <c:pt idx="720">
                  <c:v>44495</c:v>
                </c:pt>
                <c:pt idx="721">
                  <c:v>44494</c:v>
                </c:pt>
                <c:pt idx="722">
                  <c:v>44491</c:v>
                </c:pt>
                <c:pt idx="723">
                  <c:v>44490</c:v>
                </c:pt>
                <c:pt idx="724">
                  <c:v>44489</c:v>
                </c:pt>
                <c:pt idx="725">
                  <c:v>44488</c:v>
                </c:pt>
                <c:pt idx="726">
                  <c:v>44487</c:v>
                </c:pt>
                <c:pt idx="727">
                  <c:v>44484</c:v>
                </c:pt>
                <c:pt idx="728">
                  <c:v>44483</c:v>
                </c:pt>
                <c:pt idx="729">
                  <c:v>44482</c:v>
                </c:pt>
                <c:pt idx="730">
                  <c:v>44481</c:v>
                </c:pt>
                <c:pt idx="731">
                  <c:v>44480</c:v>
                </c:pt>
                <c:pt idx="732">
                  <c:v>44477</c:v>
                </c:pt>
                <c:pt idx="733">
                  <c:v>44476</c:v>
                </c:pt>
                <c:pt idx="734">
                  <c:v>44475</c:v>
                </c:pt>
                <c:pt idx="735">
                  <c:v>44474</c:v>
                </c:pt>
                <c:pt idx="736">
                  <c:v>44473</c:v>
                </c:pt>
                <c:pt idx="737">
                  <c:v>44470</c:v>
                </c:pt>
                <c:pt idx="738">
                  <c:v>44469</c:v>
                </c:pt>
                <c:pt idx="739">
                  <c:v>44468</c:v>
                </c:pt>
                <c:pt idx="740">
                  <c:v>44467</c:v>
                </c:pt>
                <c:pt idx="741">
                  <c:v>44466</c:v>
                </c:pt>
                <c:pt idx="742">
                  <c:v>44463</c:v>
                </c:pt>
                <c:pt idx="743">
                  <c:v>44462</c:v>
                </c:pt>
                <c:pt idx="744">
                  <c:v>44461</c:v>
                </c:pt>
                <c:pt idx="745">
                  <c:v>44460</c:v>
                </c:pt>
                <c:pt idx="746">
                  <c:v>44459</c:v>
                </c:pt>
                <c:pt idx="747">
                  <c:v>44456</c:v>
                </c:pt>
                <c:pt idx="748">
                  <c:v>44455</c:v>
                </c:pt>
                <c:pt idx="749">
                  <c:v>44454</c:v>
                </c:pt>
                <c:pt idx="750">
                  <c:v>44453</c:v>
                </c:pt>
                <c:pt idx="751">
                  <c:v>44452</c:v>
                </c:pt>
                <c:pt idx="752">
                  <c:v>44449</c:v>
                </c:pt>
                <c:pt idx="753">
                  <c:v>44448</c:v>
                </c:pt>
                <c:pt idx="754">
                  <c:v>44447</c:v>
                </c:pt>
                <c:pt idx="755">
                  <c:v>44446</c:v>
                </c:pt>
                <c:pt idx="756">
                  <c:v>44445</c:v>
                </c:pt>
                <c:pt idx="757">
                  <c:v>44442</c:v>
                </c:pt>
                <c:pt idx="758">
                  <c:v>44441</c:v>
                </c:pt>
                <c:pt idx="759">
                  <c:v>44440</c:v>
                </c:pt>
                <c:pt idx="760">
                  <c:v>44439</c:v>
                </c:pt>
                <c:pt idx="761">
                  <c:v>44438</c:v>
                </c:pt>
                <c:pt idx="762">
                  <c:v>44435</c:v>
                </c:pt>
                <c:pt idx="763">
                  <c:v>44434</c:v>
                </c:pt>
                <c:pt idx="764">
                  <c:v>44433</c:v>
                </c:pt>
                <c:pt idx="765">
                  <c:v>44432</c:v>
                </c:pt>
                <c:pt idx="766">
                  <c:v>44431</c:v>
                </c:pt>
                <c:pt idx="767">
                  <c:v>44428</c:v>
                </c:pt>
                <c:pt idx="768">
                  <c:v>44427</c:v>
                </c:pt>
                <c:pt idx="769">
                  <c:v>44426</c:v>
                </c:pt>
                <c:pt idx="770">
                  <c:v>44425</c:v>
                </c:pt>
                <c:pt idx="771">
                  <c:v>44424</c:v>
                </c:pt>
                <c:pt idx="772">
                  <c:v>44421</c:v>
                </c:pt>
                <c:pt idx="773">
                  <c:v>44420</c:v>
                </c:pt>
                <c:pt idx="774">
                  <c:v>44419</c:v>
                </c:pt>
                <c:pt idx="775">
                  <c:v>44418</c:v>
                </c:pt>
                <c:pt idx="776">
                  <c:v>44417</c:v>
                </c:pt>
                <c:pt idx="777">
                  <c:v>44414</c:v>
                </c:pt>
                <c:pt idx="778">
                  <c:v>44413</c:v>
                </c:pt>
                <c:pt idx="779">
                  <c:v>44412</c:v>
                </c:pt>
                <c:pt idx="780">
                  <c:v>44411</c:v>
                </c:pt>
                <c:pt idx="781">
                  <c:v>44410</c:v>
                </c:pt>
                <c:pt idx="782">
                  <c:v>44407</c:v>
                </c:pt>
                <c:pt idx="783">
                  <c:v>44406</c:v>
                </c:pt>
                <c:pt idx="784">
                  <c:v>44405</c:v>
                </c:pt>
                <c:pt idx="785">
                  <c:v>44404</c:v>
                </c:pt>
                <c:pt idx="786">
                  <c:v>44403</c:v>
                </c:pt>
                <c:pt idx="787">
                  <c:v>44400</c:v>
                </c:pt>
                <c:pt idx="788">
                  <c:v>44399</c:v>
                </c:pt>
                <c:pt idx="789">
                  <c:v>44398</c:v>
                </c:pt>
                <c:pt idx="790">
                  <c:v>44397</c:v>
                </c:pt>
                <c:pt idx="791">
                  <c:v>44396</c:v>
                </c:pt>
                <c:pt idx="792">
                  <c:v>44393</c:v>
                </c:pt>
                <c:pt idx="793">
                  <c:v>44392</c:v>
                </c:pt>
                <c:pt idx="794">
                  <c:v>44391</c:v>
                </c:pt>
                <c:pt idx="795">
                  <c:v>44390</c:v>
                </c:pt>
                <c:pt idx="796">
                  <c:v>44389</c:v>
                </c:pt>
                <c:pt idx="797">
                  <c:v>44386</c:v>
                </c:pt>
                <c:pt idx="798">
                  <c:v>44385</c:v>
                </c:pt>
                <c:pt idx="799">
                  <c:v>44384</c:v>
                </c:pt>
                <c:pt idx="800">
                  <c:v>44383</c:v>
                </c:pt>
                <c:pt idx="801">
                  <c:v>44382</c:v>
                </c:pt>
                <c:pt idx="802">
                  <c:v>44379</c:v>
                </c:pt>
                <c:pt idx="803">
                  <c:v>44378</c:v>
                </c:pt>
                <c:pt idx="804">
                  <c:v>44377</c:v>
                </c:pt>
                <c:pt idx="805">
                  <c:v>44376</c:v>
                </c:pt>
                <c:pt idx="806">
                  <c:v>44375</c:v>
                </c:pt>
                <c:pt idx="807">
                  <c:v>44372</c:v>
                </c:pt>
                <c:pt idx="808">
                  <c:v>44371</c:v>
                </c:pt>
                <c:pt idx="809">
                  <c:v>44370</c:v>
                </c:pt>
                <c:pt idx="810">
                  <c:v>44369</c:v>
                </c:pt>
                <c:pt idx="811">
                  <c:v>44365</c:v>
                </c:pt>
                <c:pt idx="812">
                  <c:v>44364</c:v>
                </c:pt>
                <c:pt idx="813">
                  <c:v>44363</c:v>
                </c:pt>
                <c:pt idx="814">
                  <c:v>44362</c:v>
                </c:pt>
                <c:pt idx="815">
                  <c:v>44361</c:v>
                </c:pt>
                <c:pt idx="816">
                  <c:v>44358</c:v>
                </c:pt>
                <c:pt idx="817">
                  <c:v>44357</c:v>
                </c:pt>
                <c:pt idx="818">
                  <c:v>44356</c:v>
                </c:pt>
                <c:pt idx="819">
                  <c:v>44355</c:v>
                </c:pt>
                <c:pt idx="820">
                  <c:v>44354</c:v>
                </c:pt>
                <c:pt idx="821">
                  <c:v>44351</c:v>
                </c:pt>
                <c:pt idx="822">
                  <c:v>44350</c:v>
                </c:pt>
                <c:pt idx="823">
                  <c:v>44349</c:v>
                </c:pt>
                <c:pt idx="824">
                  <c:v>44347</c:v>
                </c:pt>
                <c:pt idx="825">
                  <c:v>44344</c:v>
                </c:pt>
                <c:pt idx="826">
                  <c:v>44343</c:v>
                </c:pt>
                <c:pt idx="827">
                  <c:v>44342</c:v>
                </c:pt>
                <c:pt idx="828">
                  <c:v>44341</c:v>
                </c:pt>
                <c:pt idx="829">
                  <c:v>44340</c:v>
                </c:pt>
                <c:pt idx="830">
                  <c:v>44337</c:v>
                </c:pt>
                <c:pt idx="831">
                  <c:v>44336</c:v>
                </c:pt>
                <c:pt idx="832">
                  <c:v>44335</c:v>
                </c:pt>
                <c:pt idx="833">
                  <c:v>44334</c:v>
                </c:pt>
                <c:pt idx="834">
                  <c:v>44333</c:v>
                </c:pt>
                <c:pt idx="835">
                  <c:v>44330</c:v>
                </c:pt>
                <c:pt idx="836">
                  <c:v>44329</c:v>
                </c:pt>
                <c:pt idx="837">
                  <c:v>44328</c:v>
                </c:pt>
                <c:pt idx="838">
                  <c:v>44327</c:v>
                </c:pt>
                <c:pt idx="839">
                  <c:v>44326</c:v>
                </c:pt>
                <c:pt idx="840">
                  <c:v>44323</c:v>
                </c:pt>
                <c:pt idx="841">
                  <c:v>44322</c:v>
                </c:pt>
                <c:pt idx="842">
                  <c:v>44321</c:v>
                </c:pt>
                <c:pt idx="843">
                  <c:v>44320</c:v>
                </c:pt>
                <c:pt idx="844">
                  <c:v>44315</c:v>
                </c:pt>
                <c:pt idx="845">
                  <c:v>44314</c:v>
                </c:pt>
                <c:pt idx="846">
                  <c:v>44313</c:v>
                </c:pt>
                <c:pt idx="847">
                  <c:v>44312</c:v>
                </c:pt>
                <c:pt idx="848">
                  <c:v>44309</c:v>
                </c:pt>
                <c:pt idx="849">
                  <c:v>44308</c:v>
                </c:pt>
                <c:pt idx="850">
                  <c:v>44307</c:v>
                </c:pt>
                <c:pt idx="851">
                  <c:v>44306</c:v>
                </c:pt>
                <c:pt idx="852">
                  <c:v>44305</c:v>
                </c:pt>
                <c:pt idx="853">
                  <c:v>44302</c:v>
                </c:pt>
                <c:pt idx="854">
                  <c:v>44301</c:v>
                </c:pt>
                <c:pt idx="855">
                  <c:v>44300</c:v>
                </c:pt>
                <c:pt idx="856">
                  <c:v>44299</c:v>
                </c:pt>
                <c:pt idx="857">
                  <c:v>44298</c:v>
                </c:pt>
                <c:pt idx="858">
                  <c:v>44295</c:v>
                </c:pt>
                <c:pt idx="859">
                  <c:v>44294</c:v>
                </c:pt>
                <c:pt idx="860">
                  <c:v>44293</c:v>
                </c:pt>
                <c:pt idx="861">
                  <c:v>44292</c:v>
                </c:pt>
                <c:pt idx="862">
                  <c:v>44291</c:v>
                </c:pt>
                <c:pt idx="863">
                  <c:v>44288</c:v>
                </c:pt>
                <c:pt idx="864">
                  <c:v>44287</c:v>
                </c:pt>
                <c:pt idx="865">
                  <c:v>44286</c:v>
                </c:pt>
                <c:pt idx="866">
                  <c:v>44285</c:v>
                </c:pt>
                <c:pt idx="867">
                  <c:v>44284</c:v>
                </c:pt>
                <c:pt idx="868">
                  <c:v>44281</c:v>
                </c:pt>
                <c:pt idx="869">
                  <c:v>44280</c:v>
                </c:pt>
                <c:pt idx="870">
                  <c:v>44279</c:v>
                </c:pt>
                <c:pt idx="871">
                  <c:v>44278</c:v>
                </c:pt>
                <c:pt idx="872">
                  <c:v>44277</c:v>
                </c:pt>
                <c:pt idx="873">
                  <c:v>44274</c:v>
                </c:pt>
                <c:pt idx="874">
                  <c:v>44273</c:v>
                </c:pt>
                <c:pt idx="875">
                  <c:v>44272</c:v>
                </c:pt>
                <c:pt idx="876">
                  <c:v>44271</c:v>
                </c:pt>
                <c:pt idx="877">
                  <c:v>44270</c:v>
                </c:pt>
                <c:pt idx="878">
                  <c:v>44267</c:v>
                </c:pt>
                <c:pt idx="879">
                  <c:v>44266</c:v>
                </c:pt>
                <c:pt idx="880">
                  <c:v>44265</c:v>
                </c:pt>
                <c:pt idx="881">
                  <c:v>44264</c:v>
                </c:pt>
                <c:pt idx="882">
                  <c:v>44263</c:v>
                </c:pt>
                <c:pt idx="883">
                  <c:v>44260</c:v>
                </c:pt>
                <c:pt idx="884">
                  <c:v>44259</c:v>
                </c:pt>
                <c:pt idx="885">
                  <c:v>44258</c:v>
                </c:pt>
                <c:pt idx="886">
                  <c:v>44257</c:v>
                </c:pt>
                <c:pt idx="887">
                  <c:v>44256</c:v>
                </c:pt>
                <c:pt idx="888">
                  <c:v>44253</c:v>
                </c:pt>
                <c:pt idx="889">
                  <c:v>44252</c:v>
                </c:pt>
                <c:pt idx="890">
                  <c:v>44251</c:v>
                </c:pt>
                <c:pt idx="891">
                  <c:v>44250</c:v>
                </c:pt>
                <c:pt idx="892">
                  <c:v>44249</c:v>
                </c:pt>
                <c:pt idx="893">
                  <c:v>44246</c:v>
                </c:pt>
                <c:pt idx="894">
                  <c:v>44245</c:v>
                </c:pt>
                <c:pt idx="895">
                  <c:v>44244</c:v>
                </c:pt>
                <c:pt idx="896">
                  <c:v>44243</c:v>
                </c:pt>
                <c:pt idx="897">
                  <c:v>44242</c:v>
                </c:pt>
                <c:pt idx="898">
                  <c:v>44239</c:v>
                </c:pt>
                <c:pt idx="899">
                  <c:v>44238</c:v>
                </c:pt>
                <c:pt idx="900">
                  <c:v>44237</c:v>
                </c:pt>
                <c:pt idx="901">
                  <c:v>44236</c:v>
                </c:pt>
                <c:pt idx="902">
                  <c:v>44235</c:v>
                </c:pt>
                <c:pt idx="903">
                  <c:v>44232</c:v>
                </c:pt>
                <c:pt idx="904">
                  <c:v>44231</c:v>
                </c:pt>
                <c:pt idx="905">
                  <c:v>44230</c:v>
                </c:pt>
                <c:pt idx="906">
                  <c:v>44229</c:v>
                </c:pt>
                <c:pt idx="907">
                  <c:v>44228</c:v>
                </c:pt>
                <c:pt idx="908">
                  <c:v>44225</c:v>
                </c:pt>
                <c:pt idx="909">
                  <c:v>44224</c:v>
                </c:pt>
                <c:pt idx="910">
                  <c:v>44223</c:v>
                </c:pt>
                <c:pt idx="911">
                  <c:v>44222</c:v>
                </c:pt>
                <c:pt idx="912">
                  <c:v>44221</c:v>
                </c:pt>
                <c:pt idx="913">
                  <c:v>44218</c:v>
                </c:pt>
                <c:pt idx="914">
                  <c:v>44217</c:v>
                </c:pt>
                <c:pt idx="915">
                  <c:v>44216</c:v>
                </c:pt>
                <c:pt idx="916">
                  <c:v>44215</c:v>
                </c:pt>
                <c:pt idx="917">
                  <c:v>44214</c:v>
                </c:pt>
                <c:pt idx="918">
                  <c:v>44211</c:v>
                </c:pt>
                <c:pt idx="919">
                  <c:v>44210</c:v>
                </c:pt>
                <c:pt idx="920">
                  <c:v>44209</c:v>
                </c:pt>
                <c:pt idx="921">
                  <c:v>44208</c:v>
                </c:pt>
                <c:pt idx="922">
                  <c:v>44207</c:v>
                </c:pt>
                <c:pt idx="923">
                  <c:v>44204</c:v>
                </c:pt>
                <c:pt idx="924">
                  <c:v>44203</c:v>
                </c:pt>
                <c:pt idx="925">
                  <c:v>44202</c:v>
                </c:pt>
                <c:pt idx="926">
                  <c:v>44201</c:v>
                </c:pt>
                <c:pt idx="927">
                  <c:v>44200</c:v>
                </c:pt>
                <c:pt idx="928">
                  <c:v>44195</c:v>
                </c:pt>
                <c:pt idx="929">
                  <c:v>44194</c:v>
                </c:pt>
                <c:pt idx="930">
                  <c:v>44193</c:v>
                </c:pt>
                <c:pt idx="931">
                  <c:v>44188</c:v>
                </c:pt>
                <c:pt idx="932">
                  <c:v>44187</c:v>
                </c:pt>
                <c:pt idx="933">
                  <c:v>44186</c:v>
                </c:pt>
                <c:pt idx="934">
                  <c:v>44183</c:v>
                </c:pt>
                <c:pt idx="935">
                  <c:v>44182</c:v>
                </c:pt>
                <c:pt idx="936">
                  <c:v>44181</c:v>
                </c:pt>
                <c:pt idx="937">
                  <c:v>44180</c:v>
                </c:pt>
                <c:pt idx="938">
                  <c:v>44179</c:v>
                </c:pt>
                <c:pt idx="939">
                  <c:v>44176</c:v>
                </c:pt>
                <c:pt idx="940">
                  <c:v>44175</c:v>
                </c:pt>
                <c:pt idx="941">
                  <c:v>44174</c:v>
                </c:pt>
                <c:pt idx="942">
                  <c:v>44173</c:v>
                </c:pt>
                <c:pt idx="943">
                  <c:v>44172</c:v>
                </c:pt>
                <c:pt idx="944">
                  <c:v>44169</c:v>
                </c:pt>
                <c:pt idx="945">
                  <c:v>44168</c:v>
                </c:pt>
                <c:pt idx="946">
                  <c:v>44167</c:v>
                </c:pt>
                <c:pt idx="947">
                  <c:v>44162</c:v>
                </c:pt>
                <c:pt idx="948">
                  <c:v>44161</c:v>
                </c:pt>
                <c:pt idx="949">
                  <c:v>44160</c:v>
                </c:pt>
                <c:pt idx="950">
                  <c:v>44159</c:v>
                </c:pt>
                <c:pt idx="951">
                  <c:v>44158</c:v>
                </c:pt>
                <c:pt idx="952">
                  <c:v>44155</c:v>
                </c:pt>
                <c:pt idx="953">
                  <c:v>44154</c:v>
                </c:pt>
                <c:pt idx="954">
                  <c:v>44153</c:v>
                </c:pt>
                <c:pt idx="955">
                  <c:v>44152</c:v>
                </c:pt>
                <c:pt idx="956">
                  <c:v>44151</c:v>
                </c:pt>
                <c:pt idx="957">
                  <c:v>44148</c:v>
                </c:pt>
                <c:pt idx="958">
                  <c:v>44147</c:v>
                </c:pt>
                <c:pt idx="959">
                  <c:v>44146</c:v>
                </c:pt>
                <c:pt idx="960">
                  <c:v>44145</c:v>
                </c:pt>
                <c:pt idx="961">
                  <c:v>44144</c:v>
                </c:pt>
                <c:pt idx="962">
                  <c:v>44141</c:v>
                </c:pt>
                <c:pt idx="963">
                  <c:v>44140</c:v>
                </c:pt>
                <c:pt idx="964">
                  <c:v>44139</c:v>
                </c:pt>
                <c:pt idx="965">
                  <c:v>44138</c:v>
                </c:pt>
                <c:pt idx="966">
                  <c:v>44137</c:v>
                </c:pt>
                <c:pt idx="967">
                  <c:v>44134</c:v>
                </c:pt>
                <c:pt idx="968">
                  <c:v>44133</c:v>
                </c:pt>
                <c:pt idx="969">
                  <c:v>44132</c:v>
                </c:pt>
                <c:pt idx="970">
                  <c:v>44131</c:v>
                </c:pt>
                <c:pt idx="971">
                  <c:v>44130</c:v>
                </c:pt>
                <c:pt idx="972">
                  <c:v>44127</c:v>
                </c:pt>
                <c:pt idx="973">
                  <c:v>44126</c:v>
                </c:pt>
                <c:pt idx="974">
                  <c:v>44125</c:v>
                </c:pt>
                <c:pt idx="975">
                  <c:v>44124</c:v>
                </c:pt>
                <c:pt idx="976">
                  <c:v>44123</c:v>
                </c:pt>
                <c:pt idx="977">
                  <c:v>44120</c:v>
                </c:pt>
                <c:pt idx="978">
                  <c:v>44119</c:v>
                </c:pt>
                <c:pt idx="979">
                  <c:v>44118</c:v>
                </c:pt>
                <c:pt idx="980">
                  <c:v>44117</c:v>
                </c:pt>
                <c:pt idx="981">
                  <c:v>44116</c:v>
                </c:pt>
                <c:pt idx="982">
                  <c:v>44113</c:v>
                </c:pt>
                <c:pt idx="983">
                  <c:v>44112</c:v>
                </c:pt>
                <c:pt idx="984">
                  <c:v>44111</c:v>
                </c:pt>
                <c:pt idx="985">
                  <c:v>44110</c:v>
                </c:pt>
                <c:pt idx="986">
                  <c:v>44109</c:v>
                </c:pt>
                <c:pt idx="987">
                  <c:v>44106</c:v>
                </c:pt>
                <c:pt idx="988">
                  <c:v>44105</c:v>
                </c:pt>
                <c:pt idx="989">
                  <c:v>44104</c:v>
                </c:pt>
                <c:pt idx="990">
                  <c:v>44103</c:v>
                </c:pt>
                <c:pt idx="991">
                  <c:v>44102</c:v>
                </c:pt>
                <c:pt idx="992">
                  <c:v>44099</c:v>
                </c:pt>
                <c:pt idx="993">
                  <c:v>44098</c:v>
                </c:pt>
                <c:pt idx="994">
                  <c:v>44097</c:v>
                </c:pt>
                <c:pt idx="995">
                  <c:v>44096</c:v>
                </c:pt>
                <c:pt idx="996">
                  <c:v>44095</c:v>
                </c:pt>
                <c:pt idx="997">
                  <c:v>44092</c:v>
                </c:pt>
                <c:pt idx="998">
                  <c:v>44091</c:v>
                </c:pt>
                <c:pt idx="999">
                  <c:v>44090</c:v>
                </c:pt>
                <c:pt idx="1000">
                  <c:v>44089</c:v>
                </c:pt>
                <c:pt idx="1001">
                  <c:v>44088</c:v>
                </c:pt>
                <c:pt idx="1002">
                  <c:v>44085</c:v>
                </c:pt>
                <c:pt idx="1003">
                  <c:v>44084</c:v>
                </c:pt>
                <c:pt idx="1004">
                  <c:v>44083</c:v>
                </c:pt>
                <c:pt idx="1005">
                  <c:v>44082</c:v>
                </c:pt>
                <c:pt idx="1006">
                  <c:v>44081</c:v>
                </c:pt>
                <c:pt idx="1007">
                  <c:v>44078</c:v>
                </c:pt>
                <c:pt idx="1008">
                  <c:v>44077</c:v>
                </c:pt>
                <c:pt idx="1009">
                  <c:v>44076</c:v>
                </c:pt>
                <c:pt idx="1010">
                  <c:v>44075</c:v>
                </c:pt>
                <c:pt idx="1011">
                  <c:v>44074</c:v>
                </c:pt>
                <c:pt idx="1012">
                  <c:v>44071</c:v>
                </c:pt>
                <c:pt idx="1013">
                  <c:v>44070</c:v>
                </c:pt>
                <c:pt idx="1014">
                  <c:v>44069</c:v>
                </c:pt>
                <c:pt idx="1015">
                  <c:v>44068</c:v>
                </c:pt>
                <c:pt idx="1016">
                  <c:v>44067</c:v>
                </c:pt>
                <c:pt idx="1017">
                  <c:v>44064</c:v>
                </c:pt>
                <c:pt idx="1018">
                  <c:v>44063</c:v>
                </c:pt>
                <c:pt idx="1019">
                  <c:v>44062</c:v>
                </c:pt>
                <c:pt idx="1020">
                  <c:v>44061</c:v>
                </c:pt>
                <c:pt idx="1021">
                  <c:v>44060</c:v>
                </c:pt>
                <c:pt idx="1022">
                  <c:v>44057</c:v>
                </c:pt>
                <c:pt idx="1023">
                  <c:v>44056</c:v>
                </c:pt>
                <c:pt idx="1024">
                  <c:v>44055</c:v>
                </c:pt>
                <c:pt idx="1025">
                  <c:v>44054</c:v>
                </c:pt>
                <c:pt idx="1026">
                  <c:v>44053</c:v>
                </c:pt>
                <c:pt idx="1027">
                  <c:v>44050</c:v>
                </c:pt>
                <c:pt idx="1028">
                  <c:v>44049</c:v>
                </c:pt>
                <c:pt idx="1029">
                  <c:v>44048</c:v>
                </c:pt>
                <c:pt idx="1030">
                  <c:v>44047</c:v>
                </c:pt>
                <c:pt idx="1031">
                  <c:v>44046</c:v>
                </c:pt>
                <c:pt idx="1032">
                  <c:v>44043</c:v>
                </c:pt>
                <c:pt idx="1033">
                  <c:v>44042</c:v>
                </c:pt>
                <c:pt idx="1034">
                  <c:v>44041</c:v>
                </c:pt>
                <c:pt idx="1035">
                  <c:v>44040</c:v>
                </c:pt>
                <c:pt idx="1036">
                  <c:v>44039</c:v>
                </c:pt>
                <c:pt idx="1037">
                  <c:v>44036</c:v>
                </c:pt>
                <c:pt idx="1038">
                  <c:v>44035</c:v>
                </c:pt>
                <c:pt idx="1039">
                  <c:v>44034</c:v>
                </c:pt>
                <c:pt idx="1040">
                  <c:v>44033</c:v>
                </c:pt>
                <c:pt idx="1041">
                  <c:v>44032</c:v>
                </c:pt>
                <c:pt idx="1042">
                  <c:v>44029</c:v>
                </c:pt>
                <c:pt idx="1043">
                  <c:v>44028</c:v>
                </c:pt>
                <c:pt idx="1044">
                  <c:v>44027</c:v>
                </c:pt>
                <c:pt idx="1045">
                  <c:v>44026</c:v>
                </c:pt>
                <c:pt idx="1046">
                  <c:v>44025</c:v>
                </c:pt>
                <c:pt idx="1047">
                  <c:v>44022</c:v>
                </c:pt>
                <c:pt idx="1048">
                  <c:v>44021</c:v>
                </c:pt>
                <c:pt idx="1049">
                  <c:v>44020</c:v>
                </c:pt>
                <c:pt idx="1050">
                  <c:v>44019</c:v>
                </c:pt>
                <c:pt idx="1051">
                  <c:v>44018</c:v>
                </c:pt>
                <c:pt idx="1052">
                  <c:v>44015</c:v>
                </c:pt>
                <c:pt idx="1053">
                  <c:v>44014</c:v>
                </c:pt>
                <c:pt idx="1054">
                  <c:v>44013</c:v>
                </c:pt>
                <c:pt idx="1055">
                  <c:v>44012</c:v>
                </c:pt>
                <c:pt idx="1056">
                  <c:v>44011</c:v>
                </c:pt>
                <c:pt idx="1057">
                  <c:v>44008</c:v>
                </c:pt>
                <c:pt idx="1058">
                  <c:v>44007</c:v>
                </c:pt>
                <c:pt idx="1059">
                  <c:v>44006</c:v>
                </c:pt>
                <c:pt idx="1060">
                  <c:v>44005</c:v>
                </c:pt>
                <c:pt idx="1061">
                  <c:v>44004</c:v>
                </c:pt>
                <c:pt idx="1062">
                  <c:v>44001</c:v>
                </c:pt>
                <c:pt idx="1063">
                  <c:v>44000</c:v>
                </c:pt>
                <c:pt idx="1064">
                  <c:v>43999</c:v>
                </c:pt>
                <c:pt idx="1065">
                  <c:v>43998</c:v>
                </c:pt>
                <c:pt idx="1066">
                  <c:v>43997</c:v>
                </c:pt>
                <c:pt idx="1067">
                  <c:v>43994</c:v>
                </c:pt>
                <c:pt idx="1068">
                  <c:v>43993</c:v>
                </c:pt>
                <c:pt idx="1069">
                  <c:v>43992</c:v>
                </c:pt>
                <c:pt idx="1070">
                  <c:v>43991</c:v>
                </c:pt>
                <c:pt idx="1071">
                  <c:v>43987</c:v>
                </c:pt>
                <c:pt idx="1072">
                  <c:v>43986</c:v>
                </c:pt>
                <c:pt idx="1073">
                  <c:v>43985</c:v>
                </c:pt>
                <c:pt idx="1074">
                  <c:v>43984</c:v>
                </c:pt>
                <c:pt idx="1075">
                  <c:v>43980</c:v>
                </c:pt>
                <c:pt idx="1076">
                  <c:v>43979</c:v>
                </c:pt>
                <c:pt idx="1077">
                  <c:v>43978</c:v>
                </c:pt>
                <c:pt idx="1078">
                  <c:v>43977</c:v>
                </c:pt>
                <c:pt idx="1079">
                  <c:v>43976</c:v>
                </c:pt>
                <c:pt idx="1080">
                  <c:v>43973</c:v>
                </c:pt>
                <c:pt idx="1081">
                  <c:v>43972</c:v>
                </c:pt>
                <c:pt idx="1082">
                  <c:v>43971</c:v>
                </c:pt>
                <c:pt idx="1083">
                  <c:v>43970</c:v>
                </c:pt>
                <c:pt idx="1084">
                  <c:v>43969</c:v>
                </c:pt>
                <c:pt idx="1085">
                  <c:v>43966</c:v>
                </c:pt>
                <c:pt idx="1086">
                  <c:v>43965</c:v>
                </c:pt>
                <c:pt idx="1087">
                  <c:v>43964</c:v>
                </c:pt>
                <c:pt idx="1088">
                  <c:v>43963</c:v>
                </c:pt>
                <c:pt idx="1089">
                  <c:v>43962</c:v>
                </c:pt>
                <c:pt idx="1090">
                  <c:v>43959</c:v>
                </c:pt>
                <c:pt idx="1091">
                  <c:v>43958</c:v>
                </c:pt>
                <c:pt idx="1092">
                  <c:v>43957</c:v>
                </c:pt>
                <c:pt idx="1093">
                  <c:v>43956</c:v>
                </c:pt>
                <c:pt idx="1094">
                  <c:v>43955</c:v>
                </c:pt>
                <c:pt idx="1095">
                  <c:v>43951</c:v>
                </c:pt>
                <c:pt idx="1096">
                  <c:v>43950</c:v>
                </c:pt>
                <c:pt idx="1097">
                  <c:v>43949</c:v>
                </c:pt>
                <c:pt idx="1098">
                  <c:v>43948</c:v>
                </c:pt>
                <c:pt idx="1099">
                  <c:v>43945</c:v>
                </c:pt>
                <c:pt idx="1100">
                  <c:v>43944</c:v>
                </c:pt>
                <c:pt idx="1101">
                  <c:v>43943</c:v>
                </c:pt>
                <c:pt idx="1102">
                  <c:v>43942</c:v>
                </c:pt>
                <c:pt idx="1103">
                  <c:v>43937</c:v>
                </c:pt>
                <c:pt idx="1104">
                  <c:v>43936</c:v>
                </c:pt>
                <c:pt idx="1105">
                  <c:v>43935</c:v>
                </c:pt>
                <c:pt idx="1106">
                  <c:v>43934</c:v>
                </c:pt>
                <c:pt idx="1107">
                  <c:v>43931</c:v>
                </c:pt>
                <c:pt idx="1108">
                  <c:v>43930</c:v>
                </c:pt>
                <c:pt idx="1109">
                  <c:v>43929</c:v>
                </c:pt>
                <c:pt idx="1110">
                  <c:v>43928</c:v>
                </c:pt>
                <c:pt idx="1111">
                  <c:v>43927</c:v>
                </c:pt>
                <c:pt idx="1112">
                  <c:v>43924</c:v>
                </c:pt>
                <c:pt idx="1113">
                  <c:v>43923</c:v>
                </c:pt>
                <c:pt idx="1114">
                  <c:v>43922</c:v>
                </c:pt>
                <c:pt idx="1115">
                  <c:v>43921</c:v>
                </c:pt>
                <c:pt idx="1116">
                  <c:v>43920</c:v>
                </c:pt>
                <c:pt idx="1117">
                  <c:v>43917</c:v>
                </c:pt>
                <c:pt idx="1118">
                  <c:v>43916</c:v>
                </c:pt>
                <c:pt idx="1119">
                  <c:v>43915</c:v>
                </c:pt>
                <c:pt idx="1120">
                  <c:v>43914</c:v>
                </c:pt>
                <c:pt idx="1121">
                  <c:v>43913</c:v>
                </c:pt>
                <c:pt idx="1122">
                  <c:v>43910</c:v>
                </c:pt>
                <c:pt idx="1123">
                  <c:v>43909</c:v>
                </c:pt>
                <c:pt idx="1124">
                  <c:v>43908</c:v>
                </c:pt>
                <c:pt idx="1125">
                  <c:v>43907</c:v>
                </c:pt>
                <c:pt idx="1126">
                  <c:v>43906</c:v>
                </c:pt>
                <c:pt idx="1127">
                  <c:v>43903</c:v>
                </c:pt>
                <c:pt idx="1128">
                  <c:v>43902</c:v>
                </c:pt>
                <c:pt idx="1129">
                  <c:v>43901</c:v>
                </c:pt>
                <c:pt idx="1130">
                  <c:v>43900</c:v>
                </c:pt>
                <c:pt idx="1131">
                  <c:v>43899</c:v>
                </c:pt>
                <c:pt idx="1132">
                  <c:v>43896</c:v>
                </c:pt>
                <c:pt idx="1133">
                  <c:v>43895</c:v>
                </c:pt>
                <c:pt idx="1134">
                  <c:v>43894</c:v>
                </c:pt>
                <c:pt idx="1135">
                  <c:v>43893</c:v>
                </c:pt>
                <c:pt idx="1136">
                  <c:v>43892</c:v>
                </c:pt>
                <c:pt idx="1137">
                  <c:v>43889</c:v>
                </c:pt>
                <c:pt idx="1138">
                  <c:v>43888</c:v>
                </c:pt>
                <c:pt idx="1139">
                  <c:v>43887</c:v>
                </c:pt>
                <c:pt idx="1140">
                  <c:v>43886</c:v>
                </c:pt>
                <c:pt idx="1141">
                  <c:v>43885</c:v>
                </c:pt>
                <c:pt idx="1142">
                  <c:v>43882</c:v>
                </c:pt>
                <c:pt idx="1143">
                  <c:v>43881</c:v>
                </c:pt>
                <c:pt idx="1144">
                  <c:v>43880</c:v>
                </c:pt>
                <c:pt idx="1145">
                  <c:v>43879</c:v>
                </c:pt>
                <c:pt idx="1146">
                  <c:v>43878</c:v>
                </c:pt>
                <c:pt idx="1147">
                  <c:v>43875</c:v>
                </c:pt>
                <c:pt idx="1148">
                  <c:v>43874</c:v>
                </c:pt>
                <c:pt idx="1149">
                  <c:v>43873</c:v>
                </c:pt>
                <c:pt idx="1150">
                  <c:v>43872</c:v>
                </c:pt>
                <c:pt idx="1151">
                  <c:v>43871</c:v>
                </c:pt>
                <c:pt idx="1152">
                  <c:v>43868</c:v>
                </c:pt>
                <c:pt idx="1153">
                  <c:v>43867</c:v>
                </c:pt>
                <c:pt idx="1154">
                  <c:v>43866</c:v>
                </c:pt>
                <c:pt idx="1155">
                  <c:v>43865</c:v>
                </c:pt>
                <c:pt idx="1156">
                  <c:v>43864</c:v>
                </c:pt>
                <c:pt idx="1157">
                  <c:v>43861</c:v>
                </c:pt>
                <c:pt idx="1158">
                  <c:v>43860</c:v>
                </c:pt>
                <c:pt idx="1159">
                  <c:v>43859</c:v>
                </c:pt>
                <c:pt idx="1160">
                  <c:v>43858</c:v>
                </c:pt>
                <c:pt idx="1161">
                  <c:v>43857</c:v>
                </c:pt>
                <c:pt idx="1162">
                  <c:v>43853</c:v>
                </c:pt>
                <c:pt idx="1163">
                  <c:v>43852</c:v>
                </c:pt>
                <c:pt idx="1164">
                  <c:v>43851</c:v>
                </c:pt>
                <c:pt idx="1165">
                  <c:v>43850</c:v>
                </c:pt>
                <c:pt idx="1166">
                  <c:v>43847</c:v>
                </c:pt>
                <c:pt idx="1167">
                  <c:v>43846</c:v>
                </c:pt>
                <c:pt idx="1168">
                  <c:v>43845</c:v>
                </c:pt>
                <c:pt idx="1169">
                  <c:v>43844</c:v>
                </c:pt>
                <c:pt idx="1170">
                  <c:v>43843</c:v>
                </c:pt>
                <c:pt idx="1171">
                  <c:v>43840</c:v>
                </c:pt>
                <c:pt idx="1172">
                  <c:v>43839</c:v>
                </c:pt>
                <c:pt idx="1173">
                  <c:v>43838</c:v>
                </c:pt>
                <c:pt idx="1174">
                  <c:v>43837</c:v>
                </c:pt>
                <c:pt idx="1175">
                  <c:v>43836</c:v>
                </c:pt>
                <c:pt idx="1176">
                  <c:v>43833</c:v>
                </c:pt>
                <c:pt idx="1177">
                  <c:v>43829</c:v>
                </c:pt>
                <c:pt idx="1178">
                  <c:v>43826</c:v>
                </c:pt>
                <c:pt idx="1179">
                  <c:v>43822</c:v>
                </c:pt>
                <c:pt idx="1180">
                  <c:v>43819</c:v>
                </c:pt>
                <c:pt idx="1181">
                  <c:v>43818</c:v>
                </c:pt>
                <c:pt idx="1182">
                  <c:v>43817</c:v>
                </c:pt>
                <c:pt idx="1183">
                  <c:v>43816</c:v>
                </c:pt>
                <c:pt idx="1184">
                  <c:v>43815</c:v>
                </c:pt>
                <c:pt idx="1185">
                  <c:v>43812</c:v>
                </c:pt>
                <c:pt idx="1186">
                  <c:v>43811</c:v>
                </c:pt>
                <c:pt idx="1187">
                  <c:v>43810</c:v>
                </c:pt>
                <c:pt idx="1188">
                  <c:v>43809</c:v>
                </c:pt>
                <c:pt idx="1189">
                  <c:v>43808</c:v>
                </c:pt>
                <c:pt idx="1190">
                  <c:v>43805</c:v>
                </c:pt>
                <c:pt idx="1191">
                  <c:v>43804</c:v>
                </c:pt>
                <c:pt idx="1192">
                  <c:v>43803</c:v>
                </c:pt>
                <c:pt idx="1193">
                  <c:v>43802</c:v>
                </c:pt>
                <c:pt idx="1194">
                  <c:v>43801</c:v>
                </c:pt>
                <c:pt idx="1195">
                  <c:v>43798</c:v>
                </c:pt>
                <c:pt idx="1196">
                  <c:v>43797</c:v>
                </c:pt>
                <c:pt idx="1197">
                  <c:v>43796</c:v>
                </c:pt>
                <c:pt idx="1198">
                  <c:v>43795</c:v>
                </c:pt>
                <c:pt idx="1199">
                  <c:v>43794</c:v>
                </c:pt>
                <c:pt idx="1200">
                  <c:v>43791</c:v>
                </c:pt>
                <c:pt idx="1201">
                  <c:v>43790</c:v>
                </c:pt>
                <c:pt idx="1202">
                  <c:v>43789</c:v>
                </c:pt>
                <c:pt idx="1203">
                  <c:v>43788</c:v>
                </c:pt>
                <c:pt idx="1204">
                  <c:v>43787</c:v>
                </c:pt>
                <c:pt idx="1205">
                  <c:v>43784</c:v>
                </c:pt>
                <c:pt idx="1206">
                  <c:v>43783</c:v>
                </c:pt>
                <c:pt idx="1207">
                  <c:v>43782</c:v>
                </c:pt>
                <c:pt idx="1208">
                  <c:v>43781</c:v>
                </c:pt>
                <c:pt idx="1209">
                  <c:v>43780</c:v>
                </c:pt>
                <c:pt idx="1210">
                  <c:v>43777</c:v>
                </c:pt>
                <c:pt idx="1211">
                  <c:v>43776</c:v>
                </c:pt>
                <c:pt idx="1212">
                  <c:v>43775</c:v>
                </c:pt>
                <c:pt idx="1213">
                  <c:v>43774</c:v>
                </c:pt>
                <c:pt idx="1214">
                  <c:v>43773</c:v>
                </c:pt>
                <c:pt idx="1215">
                  <c:v>43770</c:v>
                </c:pt>
                <c:pt idx="1216">
                  <c:v>43769</c:v>
                </c:pt>
                <c:pt idx="1217">
                  <c:v>43768</c:v>
                </c:pt>
                <c:pt idx="1218">
                  <c:v>43767</c:v>
                </c:pt>
                <c:pt idx="1219">
                  <c:v>43766</c:v>
                </c:pt>
                <c:pt idx="1220">
                  <c:v>43763</c:v>
                </c:pt>
                <c:pt idx="1221">
                  <c:v>43762</c:v>
                </c:pt>
                <c:pt idx="1222">
                  <c:v>43761</c:v>
                </c:pt>
                <c:pt idx="1223">
                  <c:v>43760</c:v>
                </c:pt>
                <c:pt idx="1224">
                  <c:v>43759</c:v>
                </c:pt>
                <c:pt idx="1225">
                  <c:v>43756</c:v>
                </c:pt>
                <c:pt idx="1226">
                  <c:v>43755</c:v>
                </c:pt>
                <c:pt idx="1227">
                  <c:v>43754</c:v>
                </c:pt>
                <c:pt idx="1228">
                  <c:v>43753</c:v>
                </c:pt>
                <c:pt idx="1229">
                  <c:v>43752</c:v>
                </c:pt>
                <c:pt idx="1230">
                  <c:v>43749</c:v>
                </c:pt>
                <c:pt idx="1231">
                  <c:v>43748</c:v>
                </c:pt>
                <c:pt idx="1232">
                  <c:v>43747</c:v>
                </c:pt>
                <c:pt idx="1233">
                  <c:v>43746</c:v>
                </c:pt>
                <c:pt idx="1234">
                  <c:v>43745</c:v>
                </c:pt>
                <c:pt idx="1235">
                  <c:v>43742</c:v>
                </c:pt>
                <c:pt idx="1236">
                  <c:v>43741</c:v>
                </c:pt>
                <c:pt idx="1237">
                  <c:v>43740</c:v>
                </c:pt>
                <c:pt idx="1238">
                  <c:v>43739</c:v>
                </c:pt>
                <c:pt idx="1239">
                  <c:v>43738</c:v>
                </c:pt>
                <c:pt idx="1240">
                  <c:v>43735</c:v>
                </c:pt>
                <c:pt idx="1241">
                  <c:v>43734</c:v>
                </c:pt>
                <c:pt idx="1242">
                  <c:v>43733</c:v>
                </c:pt>
                <c:pt idx="1243">
                  <c:v>43732</c:v>
                </c:pt>
                <c:pt idx="1244">
                  <c:v>43731</c:v>
                </c:pt>
                <c:pt idx="1245">
                  <c:v>43728</c:v>
                </c:pt>
                <c:pt idx="1246">
                  <c:v>43727</c:v>
                </c:pt>
                <c:pt idx="1247">
                  <c:v>43726</c:v>
                </c:pt>
                <c:pt idx="1248">
                  <c:v>43725</c:v>
                </c:pt>
                <c:pt idx="1249">
                  <c:v>43724</c:v>
                </c:pt>
                <c:pt idx="1250">
                  <c:v>43721</c:v>
                </c:pt>
                <c:pt idx="1251">
                  <c:v>43720</c:v>
                </c:pt>
                <c:pt idx="1252">
                  <c:v>43719</c:v>
                </c:pt>
                <c:pt idx="1253">
                  <c:v>43718</c:v>
                </c:pt>
                <c:pt idx="1254">
                  <c:v>43717</c:v>
                </c:pt>
                <c:pt idx="1255">
                  <c:v>43714</c:v>
                </c:pt>
                <c:pt idx="1256">
                  <c:v>43713</c:v>
                </c:pt>
                <c:pt idx="1257">
                  <c:v>43712</c:v>
                </c:pt>
                <c:pt idx="1258">
                  <c:v>43711</c:v>
                </c:pt>
                <c:pt idx="1259">
                  <c:v>43710</c:v>
                </c:pt>
                <c:pt idx="1260">
                  <c:v>43707</c:v>
                </c:pt>
              </c:numCache>
            </c:numRef>
          </c:cat>
          <c:val>
            <c:numRef>
              <c:f>'Price Return BET vs EM vs FM 5Y'!$F$3:$F$1263</c:f>
              <c:numCache>
                <c:formatCode>_(* #,##0.00_);_(* \(#,##0.00\);_(* "-"??_);_(@_)</c:formatCode>
                <c:ptCount val="1261"/>
                <c:pt idx="0">
                  <c:v>196.50292559757048</c:v>
                </c:pt>
                <c:pt idx="1">
                  <c:v>197.44589485172716</c:v>
                </c:pt>
                <c:pt idx="2">
                  <c:v>197.82290931297112</c:v>
                </c:pt>
                <c:pt idx="3">
                  <c:v>198.47732499469384</c:v>
                </c:pt>
                <c:pt idx="4">
                  <c:v>199.80001559163699</c:v>
                </c:pt>
                <c:pt idx="5">
                  <c:v>199.56895618316642</c:v>
                </c:pt>
                <c:pt idx="6">
                  <c:v>199.51990748961572</c:v>
                </c:pt>
                <c:pt idx="7">
                  <c:v>199.22009328996481</c:v>
                </c:pt>
                <c:pt idx="8">
                  <c:v>198.25438623085088</c:v>
                </c:pt>
                <c:pt idx="9">
                  <c:v>196.9739229859712</c:v>
                </c:pt>
                <c:pt idx="10">
                  <c:v>196.39995582369258</c:v>
                </c:pt>
                <c:pt idx="11">
                  <c:v>195.10346784008112</c:v>
                </c:pt>
                <c:pt idx="12">
                  <c:v>195.51393935719079</c:v>
                </c:pt>
                <c:pt idx="13">
                  <c:v>194.88020425045303</c:v>
                </c:pt>
                <c:pt idx="14">
                  <c:v>192.93222401718481</c:v>
                </c:pt>
                <c:pt idx="15">
                  <c:v>193.59854997769466</c:v>
                </c:pt>
                <c:pt idx="16">
                  <c:v>194.87132567899351</c:v>
                </c:pt>
                <c:pt idx="17">
                  <c:v>193.51680215511013</c:v>
                </c:pt>
                <c:pt idx="18">
                  <c:v>192.27174492080681</c:v>
                </c:pt>
                <c:pt idx="19">
                  <c:v>199.50593998085625</c:v>
                </c:pt>
                <c:pt idx="20">
                  <c:v>201.66689765389091</c:v>
                </c:pt>
                <c:pt idx="21">
                  <c:v>201.71399739273102</c:v>
                </c:pt>
                <c:pt idx="22">
                  <c:v>200.68549068183029</c:v>
                </c:pt>
                <c:pt idx="23">
                  <c:v>200.45529747545331</c:v>
                </c:pt>
                <c:pt idx="24">
                  <c:v>200.98671245988331</c:v>
                </c:pt>
                <c:pt idx="25">
                  <c:v>199.751075173348</c:v>
                </c:pt>
                <c:pt idx="26">
                  <c:v>202.64354051443672</c:v>
                </c:pt>
                <c:pt idx="27">
                  <c:v>202.44074094927018</c:v>
                </c:pt>
                <c:pt idx="28">
                  <c:v>201.26508815771737</c:v>
                </c:pt>
                <c:pt idx="29">
                  <c:v>202.06405131381135</c:v>
                </c:pt>
                <c:pt idx="30">
                  <c:v>203.01026882581905</c:v>
                </c:pt>
                <c:pt idx="31">
                  <c:v>201.62499512761252</c:v>
                </c:pt>
                <c:pt idx="32">
                  <c:v>201.14880052665018</c:v>
                </c:pt>
                <c:pt idx="33">
                  <c:v>200.80881620490806</c:v>
                </c:pt>
                <c:pt idx="34">
                  <c:v>200.38556820691767</c:v>
                </c:pt>
                <c:pt idx="35">
                  <c:v>200.45540575071502</c:v>
                </c:pt>
                <c:pt idx="36">
                  <c:v>199.58184093930888</c:v>
                </c:pt>
                <c:pt idx="37">
                  <c:v>198.51218962896166</c:v>
                </c:pt>
                <c:pt idx="38">
                  <c:v>199.72108292585679</c:v>
                </c:pt>
                <c:pt idx="39">
                  <c:v>199.68589346580387</c:v>
                </c:pt>
                <c:pt idx="40">
                  <c:v>199.0671003451809</c:v>
                </c:pt>
                <c:pt idx="41">
                  <c:v>197.68031079331058</c:v>
                </c:pt>
                <c:pt idx="42">
                  <c:v>197.37789798737882</c:v>
                </c:pt>
                <c:pt idx="43">
                  <c:v>196.81735695755114</c:v>
                </c:pt>
                <c:pt idx="44">
                  <c:v>197.54550809249244</c:v>
                </c:pt>
                <c:pt idx="45">
                  <c:v>195.52108552446307</c:v>
                </c:pt>
                <c:pt idx="46">
                  <c:v>197.9174336164364</c:v>
                </c:pt>
                <c:pt idx="47">
                  <c:v>197.83265408652429</c:v>
                </c:pt>
                <c:pt idx="48">
                  <c:v>197.43788248236132</c:v>
                </c:pt>
                <c:pt idx="49">
                  <c:v>197.43788248236132</c:v>
                </c:pt>
                <c:pt idx="50">
                  <c:v>195.35661540193877</c:v>
                </c:pt>
                <c:pt idx="51">
                  <c:v>194.30721156552966</c:v>
                </c:pt>
                <c:pt idx="52">
                  <c:v>195.11765189936398</c:v>
                </c:pt>
                <c:pt idx="53">
                  <c:v>193.59605964667551</c:v>
                </c:pt>
                <c:pt idx="54">
                  <c:v>191.68608403026445</c:v>
                </c:pt>
                <c:pt idx="55">
                  <c:v>193.39163595258347</c:v>
                </c:pt>
                <c:pt idx="56">
                  <c:v>192.607723057866</c:v>
                </c:pt>
                <c:pt idx="57">
                  <c:v>191.91865929239887</c:v>
                </c:pt>
                <c:pt idx="58">
                  <c:v>193.51452837461446</c:v>
                </c:pt>
                <c:pt idx="59">
                  <c:v>195.72583404434025</c:v>
                </c:pt>
                <c:pt idx="60">
                  <c:v>196.77956889121737</c:v>
                </c:pt>
                <c:pt idx="61">
                  <c:v>193.72371618022137</c:v>
                </c:pt>
                <c:pt idx="62">
                  <c:v>191.64093324613503</c:v>
                </c:pt>
                <c:pt idx="63">
                  <c:v>190.43658751023139</c:v>
                </c:pt>
                <c:pt idx="64">
                  <c:v>190.43972749282074</c:v>
                </c:pt>
                <c:pt idx="65">
                  <c:v>190.15593803190163</c:v>
                </c:pt>
                <c:pt idx="66">
                  <c:v>192.34093281303399</c:v>
                </c:pt>
                <c:pt idx="67">
                  <c:v>194.17132611209459</c:v>
                </c:pt>
                <c:pt idx="68">
                  <c:v>192.52337662900069</c:v>
                </c:pt>
                <c:pt idx="69">
                  <c:v>191.43607645099618</c:v>
                </c:pt>
                <c:pt idx="70">
                  <c:v>188.78127530934185</c:v>
                </c:pt>
                <c:pt idx="71">
                  <c:v>189.42183175756676</c:v>
                </c:pt>
                <c:pt idx="72">
                  <c:v>188.91997591958116</c:v>
                </c:pt>
                <c:pt idx="73">
                  <c:v>189.43753167051341</c:v>
                </c:pt>
                <c:pt idx="74">
                  <c:v>187.99606311148392</c:v>
                </c:pt>
                <c:pt idx="75">
                  <c:v>186.12701554399592</c:v>
                </c:pt>
                <c:pt idx="76">
                  <c:v>187.22871633180674</c:v>
                </c:pt>
                <c:pt idx="77">
                  <c:v>187.21301641886009</c:v>
                </c:pt>
                <c:pt idx="78">
                  <c:v>187.49431554876008</c:v>
                </c:pt>
                <c:pt idx="79">
                  <c:v>187.23044873599403</c:v>
                </c:pt>
                <c:pt idx="80">
                  <c:v>186.71765709657663</c:v>
                </c:pt>
                <c:pt idx="81">
                  <c:v>185.81810622236216</c:v>
                </c:pt>
                <c:pt idx="82">
                  <c:v>186.7160329676511</c:v>
                </c:pt>
                <c:pt idx="83">
                  <c:v>186.45671371587648</c:v>
                </c:pt>
                <c:pt idx="84">
                  <c:v>186.45671371587648</c:v>
                </c:pt>
                <c:pt idx="85">
                  <c:v>186.45671371587648</c:v>
                </c:pt>
                <c:pt idx="86">
                  <c:v>184.72777433703001</c:v>
                </c:pt>
                <c:pt idx="87">
                  <c:v>185.37764245776128</c:v>
                </c:pt>
                <c:pt idx="88">
                  <c:v>183.98370673861868</c:v>
                </c:pt>
                <c:pt idx="89">
                  <c:v>183.75654523956933</c:v>
                </c:pt>
                <c:pt idx="90">
                  <c:v>183.50469698085209</c:v>
                </c:pt>
                <c:pt idx="91">
                  <c:v>182.59854131567388</c:v>
                </c:pt>
                <c:pt idx="92">
                  <c:v>182.76279488767474</c:v>
                </c:pt>
                <c:pt idx="93">
                  <c:v>182.31778356208238</c:v>
                </c:pt>
                <c:pt idx="94">
                  <c:v>182.80199053241063</c:v>
                </c:pt>
                <c:pt idx="95">
                  <c:v>183.19383870450764</c:v>
                </c:pt>
                <c:pt idx="96">
                  <c:v>182.02370795130162</c:v>
                </c:pt>
                <c:pt idx="97">
                  <c:v>183.07397798980429</c:v>
                </c:pt>
                <c:pt idx="98">
                  <c:v>182.79484436513829</c:v>
                </c:pt>
                <c:pt idx="99">
                  <c:v>184.21043513662119</c:v>
                </c:pt>
                <c:pt idx="100">
                  <c:v>186.23182599732289</c:v>
                </c:pt>
                <c:pt idx="101">
                  <c:v>186.33609507434124</c:v>
                </c:pt>
                <c:pt idx="102">
                  <c:v>186.79052634770164</c:v>
                </c:pt>
                <c:pt idx="103">
                  <c:v>185.72358191889697</c:v>
                </c:pt>
                <c:pt idx="104">
                  <c:v>184.84828470330359</c:v>
                </c:pt>
                <c:pt idx="105">
                  <c:v>184.54825395312929</c:v>
                </c:pt>
                <c:pt idx="106">
                  <c:v>184.31524558994806</c:v>
                </c:pt>
                <c:pt idx="107">
                  <c:v>184.34523783743933</c:v>
                </c:pt>
                <c:pt idx="108">
                  <c:v>183.29897398361959</c:v>
                </c:pt>
                <c:pt idx="109">
                  <c:v>182.22748199382346</c:v>
                </c:pt>
                <c:pt idx="110">
                  <c:v>181.70180559826363</c:v>
                </c:pt>
                <c:pt idx="111">
                  <c:v>180.84610620503818</c:v>
                </c:pt>
                <c:pt idx="112">
                  <c:v>181.41227754847435</c:v>
                </c:pt>
                <c:pt idx="113">
                  <c:v>179.75696534758475</c:v>
                </c:pt>
                <c:pt idx="114">
                  <c:v>178.45159879251383</c:v>
                </c:pt>
                <c:pt idx="115">
                  <c:v>177.23772483358047</c:v>
                </c:pt>
                <c:pt idx="116">
                  <c:v>177.0002771846695</c:v>
                </c:pt>
                <c:pt idx="117">
                  <c:v>175.90983702407564</c:v>
                </c:pt>
                <c:pt idx="118">
                  <c:v>176.43930305379502</c:v>
                </c:pt>
                <c:pt idx="119">
                  <c:v>175.74071106529817</c:v>
                </c:pt>
                <c:pt idx="120">
                  <c:v>175.75348754617895</c:v>
                </c:pt>
                <c:pt idx="121">
                  <c:v>175.85613249427178</c:v>
                </c:pt>
                <c:pt idx="122">
                  <c:v>176.47340976123093</c:v>
                </c:pt>
                <c:pt idx="123">
                  <c:v>175.71515810353665</c:v>
                </c:pt>
                <c:pt idx="124">
                  <c:v>175.83079608303365</c:v>
                </c:pt>
                <c:pt idx="125">
                  <c:v>175.45659677859396</c:v>
                </c:pt>
                <c:pt idx="126">
                  <c:v>174.64106750745972</c:v>
                </c:pt>
                <c:pt idx="127">
                  <c:v>173.34349677123126</c:v>
                </c:pt>
                <c:pt idx="128">
                  <c:v>172.06097629637927</c:v>
                </c:pt>
                <c:pt idx="129">
                  <c:v>171.8799400588147</c:v>
                </c:pt>
                <c:pt idx="130">
                  <c:v>171.2735985932874</c:v>
                </c:pt>
                <c:pt idx="131">
                  <c:v>173.36710077828218</c:v>
                </c:pt>
                <c:pt idx="132">
                  <c:v>172.44416244754024</c:v>
                </c:pt>
                <c:pt idx="133">
                  <c:v>173.38832272957563</c:v>
                </c:pt>
                <c:pt idx="134">
                  <c:v>172.03293300359866</c:v>
                </c:pt>
                <c:pt idx="135">
                  <c:v>170.16107027930644</c:v>
                </c:pt>
                <c:pt idx="136">
                  <c:v>170.97226853997265</c:v>
                </c:pt>
                <c:pt idx="137">
                  <c:v>170.1912790773211</c:v>
                </c:pt>
                <c:pt idx="138">
                  <c:v>169.52679379626019</c:v>
                </c:pt>
                <c:pt idx="139">
                  <c:v>169.91994127149763</c:v>
                </c:pt>
                <c:pt idx="140">
                  <c:v>169.72731958093101</c:v>
                </c:pt>
                <c:pt idx="141">
                  <c:v>170.44550939179575</c:v>
                </c:pt>
                <c:pt idx="142">
                  <c:v>169.94755146323141</c:v>
                </c:pt>
                <c:pt idx="143">
                  <c:v>170.2262519868506</c:v>
                </c:pt>
                <c:pt idx="144">
                  <c:v>170.27844066299062</c:v>
                </c:pt>
                <c:pt idx="145">
                  <c:v>169.9297943203124</c:v>
                </c:pt>
                <c:pt idx="146">
                  <c:v>169.96292655039298</c:v>
                </c:pt>
                <c:pt idx="147">
                  <c:v>169.3504133949487</c:v>
                </c:pt>
                <c:pt idx="148">
                  <c:v>169.14144213986518</c:v>
                </c:pt>
                <c:pt idx="149">
                  <c:v>167.95788525420821</c:v>
                </c:pt>
                <c:pt idx="150">
                  <c:v>166.49075545815552</c:v>
                </c:pt>
                <c:pt idx="151">
                  <c:v>163.94054821930462</c:v>
                </c:pt>
                <c:pt idx="152">
                  <c:v>163.77954290515478</c:v>
                </c:pt>
                <c:pt idx="153">
                  <c:v>163.9101228707666</c:v>
                </c:pt>
                <c:pt idx="154">
                  <c:v>164.95714465141822</c:v>
                </c:pt>
                <c:pt idx="155">
                  <c:v>167.74512436496516</c:v>
                </c:pt>
                <c:pt idx="156">
                  <c:v>169.10040581568043</c:v>
                </c:pt>
                <c:pt idx="157">
                  <c:v>168.42650058685152</c:v>
                </c:pt>
                <c:pt idx="158">
                  <c:v>168.51571940249337</c:v>
                </c:pt>
                <c:pt idx="159">
                  <c:v>170.86605050824366</c:v>
                </c:pt>
                <c:pt idx="160">
                  <c:v>171.11086087495033</c:v>
                </c:pt>
                <c:pt idx="161">
                  <c:v>170.81992524675894</c:v>
                </c:pt>
                <c:pt idx="162">
                  <c:v>170.34427202210509</c:v>
                </c:pt>
                <c:pt idx="163">
                  <c:v>169.80127158467303</c:v>
                </c:pt>
                <c:pt idx="164">
                  <c:v>169.02060694780658</c:v>
                </c:pt>
                <c:pt idx="165">
                  <c:v>167.48721269159267</c:v>
                </c:pt>
                <c:pt idx="166">
                  <c:v>166.07649430688636</c:v>
                </c:pt>
                <c:pt idx="167">
                  <c:v>166.25753054445096</c:v>
                </c:pt>
                <c:pt idx="168">
                  <c:v>164.91719107985048</c:v>
                </c:pt>
                <c:pt idx="169">
                  <c:v>166.43109578895815</c:v>
                </c:pt>
                <c:pt idx="170">
                  <c:v>165.50794090769278</c:v>
                </c:pt>
                <c:pt idx="171">
                  <c:v>165.83070946282436</c:v>
                </c:pt>
                <c:pt idx="172">
                  <c:v>165.50263541986939</c:v>
                </c:pt>
                <c:pt idx="173">
                  <c:v>164.27576842953187</c:v>
                </c:pt>
                <c:pt idx="174">
                  <c:v>166.70286669582836</c:v>
                </c:pt>
                <c:pt idx="175">
                  <c:v>168.16479927931942</c:v>
                </c:pt>
                <c:pt idx="176">
                  <c:v>167.52424283109448</c:v>
                </c:pt>
                <c:pt idx="177">
                  <c:v>166.84319143499326</c:v>
                </c:pt>
                <c:pt idx="178">
                  <c:v>165.49505615155027</c:v>
                </c:pt>
                <c:pt idx="179">
                  <c:v>164.48430658356858</c:v>
                </c:pt>
                <c:pt idx="180">
                  <c:v>163.94087304508975</c:v>
                </c:pt>
                <c:pt idx="181">
                  <c:v>163.26837539466294</c:v>
                </c:pt>
                <c:pt idx="182">
                  <c:v>162.78059534069854</c:v>
                </c:pt>
                <c:pt idx="183">
                  <c:v>160.60285500210017</c:v>
                </c:pt>
                <c:pt idx="184">
                  <c:v>160.47270813753519</c:v>
                </c:pt>
                <c:pt idx="185">
                  <c:v>160.60664463625972</c:v>
                </c:pt>
                <c:pt idx="186">
                  <c:v>159.99088322296436</c:v>
                </c:pt>
                <c:pt idx="187">
                  <c:v>159.29575604284199</c:v>
                </c:pt>
                <c:pt idx="188">
                  <c:v>159.29575604284199</c:v>
                </c:pt>
                <c:pt idx="189">
                  <c:v>159.02929062379508</c:v>
                </c:pt>
                <c:pt idx="190">
                  <c:v>158.7921678006692</c:v>
                </c:pt>
                <c:pt idx="191">
                  <c:v>159.05960769707141</c:v>
                </c:pt>
                <c:pt idx="192">
                  <c:v>159.06328905596925</c:v>
                </c:pt>
                <c:pt idx="193">
                  <c:v>159.49812250696172</c:v>
                </c:pt>
                <c:pt idx="194">
                  <c:v>159.56048905770166</c:v>
                </c:pt>
                <c:pt idx="195">
                  <c:v>158.74896597125036</c:v>
                </c:pt>
                <c:pt idx="196">
                  <c:v>159.08667651249672</c:v>
                </c:pt>
                <c:pt idx="197">
                  <c:v>159.16268574621103</c:v>
                </c:pt>
                <c:pt idx="198">
                  <c:v>158.63690107538949</c:v>
                </c:pt>
                <c:pt idx="199">
                  <c:v>158.77657616298416</c:v>
                </c:pt>
                <c:pt idx="200">
                  <c:v>158.26205211937955</c:v>
                </c:pt>
                <c:pt idx="201">
                  <c:v>157.34690960748011</c:v>
                </c:pt>
                <c:pt idx="202">
                  <c:v>157.37300394555012</c:v>
                </c:pt>
                <c:pt idx="203">
                  <c:v>157.4621144859303</c:v>
                </c:pt>
                <c:pt idx="204">
                  <c:v>158.46918269501415</c:v>
                </c:pt>
                <c:pt idx="205">
                  <c:v>157.83252415621047</c:v>
                </c:pt>
                <c:pt idx="206">
                  <c:v>156.61800054570688</c:v>
                </c:pt>
                <c:pt idx="207">
                  <c:v>154.97665585357674</c:v>
                </c:pt>
                <c:pt idx="208">
                  <c:v>153.42864443703317</c:v>
                </c:pt>
                <c:pt idx="209">
                  <c:v>153.95031464791006</c:v>
                </c:pt>
                <c:pt idx="210">
                  <c:v>154.6327736224134</c:v>
                </c:pt>
                <c:pt idx="211">
                  <c:v>154.3771357295366</c:v>
                </c:pt>
                <c:pt idx="212">
                  <c:v>153.93645541441228</c:v>
                </c:pt>
                <c:pt idx="213">
                  <c:v>153.87224818422339</c:v>
                </c:pt>
                <c:pt idx="214">
                  <c:v>153.48711307835185</c:v>
                </c:pt>
                <c:pt idx="215">
                  <c:v>152.01272883976515</c:v>
                </c:pt>
                <c:pt idx="216">
                  <c:v>151.52267500530502</c:v>
                </c:pt>
                <c:pt idx="217">
                  <c:v>153.41272797356305</c:v>
                </c:pt>
                <c:pt idx="218">
                  <c:v>153.64389565729536</c:v>
                </c:pt>
                <c:pt idx="219">
                  <c:v>152.85716760577364</c:v>
                </c:pt>
                <c:pt idx="220">
                  <c:v>153.67031482115047</c:v>
                </c:pt>
                <c:pt idx="221">
                  <c:v>154.59206212401372</c:v>
                </c:pt>
                <c:pt idx="222">
                  <c:v>154.41275829063633</c:v>
                </c:pt>
                <c:pt idx="223">
                  <c:v>153.80349339304311</c:v>
                </c:pt>
                <c:pt idx="224">
                  <c:v>152.50668058364656</c:v>
                </c:pt>
                <c:pt idx="225">
                  <c:v>150.4653670747918</c:v>
                </c:pt>
                <c:pt idx="226">
                  <c:v>151.83667326423887</c:v>
                </c:pt>
                <c:pt idx="227">
                  <c:v>152.01987500703748</c:v>
                </c:pt>
                <c:pt idx="228">
                  <c:v>152.97562074207494</c:v>
                </c:pt>
                <c:pt idx="229">
                  <c:v>155.47742893894534</c:v>
                </c:pt>
                <c:pt idx="230">
                  <c:v>155.5737939218595</c:v>
                </c:pt>
                <c:pt idx="231">
                  <c:v>155.23987301477266</c:v>
                </c:pt>
                <c:pt idx="232">
                  <c:v>153.90678799270617</c:v>
                </c:pt>
                <c:pt idx="233">
                  <c:v>152.77531150792751</c:v>
                </c:pt>
                <c:pt idx="234">
                  <c:v>154.23507858618453</c:v>
                </c:pt>
                <c:pt idx="235">
                  <c:v>156.29912989999656</c:v>
                </c:pt>
                <c:pt idx="236">
                  <c:v>156.0635229305345</c:v>
                </c:pt>
                <c:pt idx="237">
                  <c:v>155.68304366091613</c:v>
                </c:pt>
                <c:pt idx="238">
                  <c:v>156.63207632972808</c:v>
                </c:pt>
                <c:pt idx="239">
                  <c:v>155.08016700376325</c:v>
                </c:pt>
                <c:pt idx="240">
                  <c:v>153.51981220738568</c:v>
                </c:pt>
                <c:pt idx="241">
                  <c:v>153.02878389557026</c:v>
                </c:pt>
                <c:pt idx="242">
                  <c:v>153.05855959253813</c:v>
                </c:pt>
                <c:pt idx="243">
                  <c:v>152.55486307510367</c:v>
                </c:pt>
                <c:pt idx="244">
                  <c:v>152.61300689063728</c:v>
                </c:pt>
                <c:pt idx="245">
                  <c:v>151.44937265313334</c:v>
                </c:pt>
                <c:pt idx="246">
                  <c:v>149.43025557292734</c:v>
                </c:pt>
                <c:pt idx="247">
                  <c:v>147.91938257114731</c:v>
                </c:pt>
                <c:pt idx="248">
                  <c:v>145.91401644917738</c:v>
                </c:pt>
                <c:pt idx="249">
                  <c:v>143.07731286786483</c:v>
                </c:pt>
                <c:pt idx="250">
                  <c:v>144.59197550380443</c:v>
                </c:pt>
                <c:pt idx="251">
                  <c:v>143.84888238274834</c:v>
                </c:pt>
                <c:pt idx="252">
                  <c:v>143.53196069174862</c:v>
                </c:pt>
                <c:pt idx="253">
                  <c:v>143.54701095312512</c:v>
                </c:pt>
                <c:pt idx="254">
                  <c:v>142.93514744925102</c:v>
                </c:pt>
                <c:pt idx="255">
                  <c:v>141.89256495432912</c:v>
                </c:pt>
                <c:pt idx="256">
                  <c:v>141.04065519526324</c:v>
                </c:pt>
                <c:pt idx="257">
                  <c:v>141.8086516265106</c:v>
                </c:pt>
                <c:pt idx="258">
                  <c:v>140.89534979406008</c:v>
                </c:pt>
                <c:pt idx="259">
                  <c:v>140.00056303136046</c:v>
                </c:pt>
                <c:pt idx="260">
                  <c:v>139.58511085221255</c:v>
                </c:pt>
                <c:pt idx="261">
                  <c:v>137.68661241354184</c:v>
                </c:pt>
                <c:pt idx="262">
                  <c:v>138.95581503120457</c:v>
                </c:pt>
                <c:pt idx="263">
                  <c:v>140.57507156994762</c:v>
                </c:pt>
                <c:pt idx="264">
                  <c:v>141.4927044128662</c:v>
                </c:pt>
                <c:pt idx="265">
                  <c:v>141.54099517958497</c:v>
                </c:pt>
                <c:pt idx="266">
                  <c:v>141.18552749541956</c:v>
                </c:pt>
                <c:pt idx="267">
                  <c:v>140.76173812112066</c:v>
                </c:pt>
                <c:pt idx="268">
                  <c:v>141.62317610321625</c:v>
                </c:pt>
                <c:pt idx="269">
                  <c:v>142.12373263806137</c:v>
                </c:pt>
                <c:pt idx="270">
                  <c:v>141.96240249812644</c:v>
                </c:pt>
                <c:pt idx="271">
                  <c:v>142.2064549380012</c:v>
                </c:pt>
                <c:pt idx="272">
                  <c:v>144.37380085147623</c:v>
                </c:pt>
                <c:pt idx="273">
                  <c:v>144.80636052197295</c:v>
                </c:pt>
                <c:pt idx="274">
                  <c:v>143.21677140493608</c:v>
                </c:pt>
                <c:pt idx="275">
                  <c:v>143.40224692823043</c:v>
                </c:pt>
                <c:pt idx="276">
                  <c:v>143.23875128306145</c:v>
                </c:pt>
                <c:pt idx="277">
                  <c:v>142.09882932787011</c:v>
                </c:pt>
                <c:pt idx="278">
                  <c:v>142.74956365069497</c:v>
                </c:pt>
                <c:pt idx="279">
                  <c:v>142.03971103498117</c:v>
                </c:pt>
                <c:pt idx="280">
                  <c:v>143.25076983711028</c:v>
                </c:pt>
                <c:pt idx="281">
                  <c:v>143.88656217382035</c:v>
                </c:pt>
                <c:pt idx="282">
                  <c:v>143.13253325133246</c:v>
                </c:pt>
                <c:pt idx="283">
                  <c:v>142.45732871936309</c:v>
                </c:pt>
                <c:pt idx="284">
                  <c:v>141.6366022356672</c:v>
                </c:pt>
                <c:pt idx="285">
                  <c:v>141.42243376802202</c:v>
                </c:pt>
                <c:pt idx="286">
                  <c:v>140.37411268422997</c:v>
                </c:pt>
                <c:pt idx="287">
                  <c:v>140.72752313842307</c:v>
                </c:pt>
                <c:pt idx="288">
                  <c:v>138.74586929876574</c:v>
                </c:pt>
                <c:pt idx="289">
                  <c:v>136.61100596380106</c:v>
                </c:pt>
                <c:pt idx="290">
                  <c:v>136.85527495419922</c:v>
                </c:pt>
                <c:pt idx="291">
                  <c:v>137.07193375286354</c:v>
                </c:pt>
                <c:pt idx="292">
                  <c:v>138.96869978734705</c:v>
                </c:pt>
                <c:pt idx="293">
                  <c:v>136.0005500383291</c:v>
                </c:pt>
                <c:pt idx="294">
                  <c:v>135.79980770313489</c:v>
                </c:pt>
                <c:pt idx="295">
                  <c:v>135.16369054063972</c:v>
                </c:pt>
                <c:pt idx="296">
                  <c:v>136.08392198983913</c:v>
                </c:pt>
                <c:pt idx="297">
                  <c:v>133.0024080418199</c:v>
                </c:pt>
                <c:pt idx="298">
                  <c:v>130.90370864426347</c:v>
                </c:pt>
                <c:pt idx="299">
                  <c:v>129.46418903994459</c:v>
                </c:pt>
                <c:pt idx="300">
                  <c:v>129.91840376278154</c:v>
                </c:pt>
                <c:pt idx="301">
                  <c:v>131.11257162408526</c:v>
                </c:pt>
                <c:pt idx="302">
                  <c:v>132.15775272528796</c:v>
                </c:pt>
                <c:pt idx="303">
                  <c:v>132.91643748402905</c:v>
                </c:pt>
                <c:pt idx="304">
                  <c:v>133.71637511747829</c:v>
                </c:pt>
                <c:pt idx="305">
                  <c:v>132.81779872061915</c:v>
                </c:pt>
                <c:pt idx="306">
                  <c:v>130.41960994919691</c:v>
                </c:pt>
                <c:pt idx="307">
                  <c:v>130.46140420021362</c:v>
                </c:pt>
                <c:pt idx="308">
                  <c:v>129.99787780487031</c:v>
                </c:pt>
                <c:pt idx="309">
                  <c:v>131.95766004166398</c:v>
                </c:pt>
                <c:pt idx="310">
                  <c:v>132.64813138553322</c:v>
                </c:pt>
                <c:pt idx="311">
                  <c:v>132.63676248305458</c:v>
                </c:pt>
                <c:pt idx="312">
                  <c:v>131.85804680089879</c:v>
                </c:pt>
                <c:pt idx="313">
                  <c:v>131.69530908256172</c:v>
                </c:pt>
                <c:pt idx="314">
                  <c:v>131.37979496996414</c:v>
                </c:pt>
                <c:pt idx="315">
                  <c:v>131.37979496996414</c:v>
                </c:pt>
                <c:pt idx="316">
                  <c:v>132.41533957287544</c:v>
                </c:pt>
                <c:pt idx="317">
                  <c:v>132.41533957287544</c:v>
                </c:pt>
                <c:pt idx="318">
                  <c:v>133.01724175267302</c:v>
                </c:pt>
                <c:pt idx="319">
                  <c:v>133.1491210214252</c:v>
                </c:pt>
                <c:pt idx="320">
                  <c:v>133.06271736258753</c:v>
                </c:pt>
                <c:pt idx="321">
                  <c:v>131.91911404849836</c:v>
                </c:pt>
                <c:pt idx="322">
                  <c:v>132.8170407937873</c:v>
                </c:pt>
                <c:pt idx="323">
                  <c:v>133.31792215441754</c:v>
                </c:pt>
                <c:pt idx="324">
                  <c:v>132.93322014959281</c:v>
                </c:pt>
                <c:pt idx="325">
                  <c:v>133.07072973195349</c:v>
                </c:pt>
                <c:pt idx="326">
                  <c:v>132.62257842377178</c:v>
                </c:pt>
                <c:pt idx="327">
                  <c:v>132.48539366719623</c:v>
                </c:pt>
                <c:pt idx="328">
                  <c:v>131.52759070218647</c:v>
                </c:pt>
                <c:pt idx="329">
                  <c:v>130.35843442633575</c:v>
                </c:pt>
                <c:pt idx="330">
                  <c:v>130.35930062842937</c:v>
                </c:pt>
                <c:pt idx="331">
                  <c:v>131.41271064952139</c:v>
                </c:pt>
                <c:pt idx="332">
                  <c:v>131.84093930955004</c:v>
                </c:pt>
                <c:pt idx="333">
                  <c:v>131.89085420519433</c:v>
                </c:pt>
                <c:pt idx="334">
                  <c:v>132.40667755193934</c:v>
                </c:pt>
                <c:pt idx="335">
                  <c:v>131.94336770711945</c:v>
                </c:pt>
                <c:pt idx="336">
                  <c:v>131.64940037160039</c:v>
                </c:pt>
                <c:pt idx="337">
                  <c:v>132.61402467809734</c:v>
                </c:pt>
                <c:pt idx="338">
                  <c:v>133.16438783332509</c:v>
                </c:pt>
                <c:pt idx="339">
                  <c:v>132.82765176943403</c:v>
                </c:pt>
                <c:pt idx="340">
                  <c:v>133.37942250306389</c:v>
                </c:pt>
                <c:pt idx="341">
                  <c:v>134.04661466566736</c:v>
                </c:pt>
                <c:pt idx="342">
                  <c:v>134.81309524325093</c:v>
                </c:pt>
                <c:pt idx="343">
                  <c:v>134.68045804766683</c:v>
                </c:pt>
                <c:pt idx="344">
                  <c:v>134.22559367325965</c:v>
                </c:pt>
                <c:pt idx="345">
                  <c:v>134.54099951059555</c:v>
                </c:pt>
                <c:pt idx="346">
                  <c:v>134.98763496511344</c:v>
                </c:pt>
                <c:pt idx="347">
                  <c:v>135.32198897324707</c:v>
                </c:pt>
                <c:pt idx="348">
                  <c:v>134.90935195090341</c:v>
                </c:pt>
                <c:pt idx="349">
                  <c:v>134.90935195090341</c:v>
                </c:pt>
                <c:pt idx="350">
                  <c:v>134.90935195090341</c:v>
                </c:pt>
                <c:pt idx="351">
                  <c:v>134.63411623565869</c:v>
                </c:pt>
                <c:pt idx="352">
                  <c:v>134.75960726397051</c:v>
                </c:pt>
                <c:pt idx="353">
                  <c:v>134.5351526464637</c:v>
                </c:pt>
                <c:pt idx="354">
                  <c:v>133.8650370517943</c:v>
                </c:pt>
                <c:pt idx="355">
                  <c:v>133.10927572511918</c:v>
                </c:pt>
                <c:pt idx="356">
                  <c:v>132.44511526984334</c:v>
                </c:pt>
                <c:pt idx="357">
                  <c:v>131.13758320953835</c:v>
                </c:pt>
                <c:pt idx="358">
                  <c:v>130.3796563776292</c:v>
                </c:pt>
                <c:pt idx="359">
                  <c:v>130.50904531536227</c:v>
                </c:pt>
                <c:pt idx="360">
                  <c:v>131.42397127673831</c:v>
                </c:pt>
                <c:pt idx="361">
                  <c:v>130.96575036921837</c:v>
                </c:pt>
                <c:pt idx="362">
                  <c:v>129.82095602725045</c:v>
                </c:pt>
                <c:pt idx="363">
                  <c:v>130.82304357429607</c:v>
                </c:pt>
                <c:pt idx="364">
                  <c:v>130.38539496649938</c:v>
                </c:pt>
                <c:pt idx="365">
                  <c:v>130.86483782531275</c:v>
                </c:pt>
                <c:pt idx="366">
                  <c:v>130.51056116902609</c:v>
                </c:pt>
                <c:pt idx="367">
                  <c:v>132.3894617853289</c:v>
                </c:pt>
                <c:pt idx="368">
                  <c:v>131.99642258535314</c:v>
                </c:pt>
                <c:pt idx="369">
                  <c:v>132.26754384065322</c:v>
                </c:pt>
                <c:pt idx="370">
                  <c:v>134.49779768117673</c:v>
                </c:pt>
                <c:pt idx="371">
                  <c:v>132.69339044492446</c:v>
                </c:pt>
                <c:pt idx="372">
                  <c:v>133.77148722568438</c:v>
                </c:pt>
                <c:pt idx="373">
                  <c:v>135.04437120224495</c:v>
                </c:pt>
                <c:pt idx="374">
                  <c:v>134.38151005010954</c:v>
                </c:pt>
                <c:pt idx="375">
                  <c:v>134.60867154915888</c:v>
                </c:pt>
                <c:pt idx="376">
                  <c:v>135.15513679496539</c:v>
                </c:pt>
                <c:pt idx="377">
                  <c:v>134.18618147800038</c:v>
                </c:pt>
                <c:pt idx="378">
                  <c:v>133.90553199967059</c:v>
                </c:pt>
                <c:pt idx="379">
                  <c:v>133.33167311265368</c:v>
                </c:pt>
                <c:pt idx="380">
                  <c:v>133.2916112658242</c:v>
                </c:pt>
                <c:pt idx="381">
                  <c:v>133.25988661414573</c:v>
                </c:pt>
                <c:pt idx="382">
                  <c:v>133.43561736388696</c:v>
                </c:pt>
                <c:pt idx="383">
                  <c:v>133.56598077897536</c:v>
                </c:pt>
                <c:pt idx="384">
                  <c:v>133.00132528920301</c:v>
                </c:pt>
                <c:pt idx="385">
                  <c:v>133.68335116265956</c:v>
                </c:pt>
                <c:pt idx="386">
                  <c:v>133.7687803441419</c:v>
                </c:pt>
                <c:pt idx="387">
                  <c:v>133.3632894890705</c:v>
                </c:pt>
                <c:pt idx="388">
                  <c:v>133.87380734799214</c:v>
                </c:pt>
                <c:pt idx="389">
                  <c:v>134.11342050213716</c:v>
                </c:pt>
                <c:pt idx="390">
                  <c:v>133.00955420909233</c:v>
                </c:pt>
                <c:pt idx="391">
                  <c:v>133.56987868839659</c:v>
                </c:pt>
                <c:pt idx="392">
                  <c:v>132.64813138553336</c:v>
                </c:pt>
                <c:pt idx="393">
                  <c:v>132.4284408795414</c:v>
                </c:pt>
                <c:pt idx="394">
                  <c:v>132.58294967798918</c:v>
                </c:pt>
                <c:pt idx="395">
                  <c:v>133.60398539583252</c:v>
                </c:pt>
                <c:pt idx="396">
                  <c:v>133.01215281537316</c:v>
                </c:pt>
                <c:pt idx="397">
                  <c:v>132.91752023664623</c:v>
                </c:pt>
                <c:pt idx="398">
                  <c:v>132.74741980051348</c:v>
                </c:pt>
                <c:pt idx="399">
                  <c:v>131.75107084233804</c:v>
                </c:pt>
                <c:pt idx="400">
                  <c:v>131.43988774020846</c:v>
                </c:pt>
                <c:pt idx="401">
                  <c:v>131.26978730407569</c:v>
                </c:pt>
                <c:pt idx="402">
                  <c:v>131.94196012871743</c:v>
                </c:pt>
                <c:pt idx="403">
                  <c:v>132.40126378885435</c:v>
                </c:pt>
                <c:pt idx="404">
                  <c:v>131.91023547703895</c:v>
                </c:pt>
                <c:pt idx="405">
                  <c:v>131.87374671384561</c:v>
                </c:pt>
                <c:pt idx="406">
                  <c:v>131.87374671384561</c:v>
                </c:pt>
                <c:pt idx="407">
                  <c:v>130.75017432317114</c:v>
                </c:pt>
                <c:pt idx="408">
                  <c:v>130.91042171048909</c:v>
                </c:pt>
                <c:pt idx="409">
                  <c:v>130.76630733716465</c:v>
                </c:pt>
                <c:pt idx="410">
                  <c:v>129.49623851740833</c:v>
                </c:pt>
                <c:pt idx="411">
                  <c:v>129.61609923211168</c:v>
                </c:pt>
                <c:pt idx="412">
                  <c:v>132.39195211634811</c:v>
                </c:pt>
                <c:pt idx="413">
                  <c:v>133.78523818392054</c:v>
                </c:pt>
                <c:pt idx="414">
                  <c:v>133.52353687638848</c:v>
                </c:pt>
                <c:pt idx="415">
                  <c:v>132.57407110652971</c:v>
                </c:pt>
                <c:pt idx="416">
                  <c:v>133.03694785030279</c:v>
                </c:pt>
                <c:pt idx="417">
                  <c:v>131.39267972610673</c:v>
                </c:pt>
                <c:pt idx="418">
                  <c:v>131.76493007583585</c:v>
                </c:pt>
                <c:pt idx="419">
                  <c:v>130.6345363436742</c:v>
                </c:pt>
                <c:pt idx="420">
                  <c:v>130.07691874591248</c:v>
                </c:pt>
                <c:pt idx="421">
                  <c:v>126.28717631110503</c:v>
                </c:pt>
                <c:pt idx="422">
                  <c:v>126.28717631110503</c:v>
                </c:pt>
                <c:pt idx="423">
                  <c:v>125.77849913163227</c:v>
                </c:pt>
                <c:pt idx="424">
                  <c:v>126.99659582577198</c:v>
                </c:pt>
                <c:pt idx="425">
                  <c:v>131.91023547703904</c:v>
                </c:pt>
                <c:pt idx="426">
                  <c:v>131.52325969171858</c:v>
                </c:pt>
                <c:pt idx="427">
                  <c:v>131.69011187000029</c:v>
                </c:pt>
                <c:pt idx="428">
                  <c:v>132.75651492249648</c:v>
                </c:pt>
                <c:pt idx="429">
                  <c:v>132.09397859614617</c:v>
                </c:pt>
                <c:pt idx="430">
                  <c:v>131.02086247742452</c:v>
                </c:pt>
                <c:pt idx="431">
                  <c:v>129.529370747489</c:v>
                </c:pt>
                <c:pt idx="432">
                  <c:v>129.00488537980786</c:v>
                </c:pt>
                <c:pt idx="433">
                  <c:v>129.18971125153197</c:v>
                </c:pt>
                <c:pt idx="434">
                  <c:v>131.09914549163454</c:v>
                </c:pt>
                <c:pt idx="435">
                  <c:v>132.16511544308392</c:v>
                </c:pt>
                <c:pt idx="436">
                  <c:v>132.66946161208861</c:v>
                </c:pt>
                <c:pt idx="437">
                  <c:v>131.58107868146706</c:v>
                </c:pt>
                <c:pt idx="438">
                  <c:v>132.40819340560336</c:v>
                </c:pt>
                <c:pt idx="439">
                  <c:v>133.2464604816949</c:v>
                </c:pt>
                <c:pt idx="440">
                  <c:v>131.22041378474003</c:v>
                </c:pt>
                <c:pt idx="441">
                  <c:v>129.11500132095813</c:v>
                </c:pt>
                <c:pt idx="442">
                  <c:v>127.01402814290596</c:v>
                </c:pt>
                <c:pt idx="443">
                  <c:v>127.01402814290596</c:v>
                </c:pt>
                <c:pt idx="444">
                  <c:v>127.01402814290596</c:v>
                </c:pt>
                <c:pt idx="445">
                  <c:v>124.84365052210325</c:v>
                </c:pt>
                <c:pt idx="446">
                  <c:v>125.27382813684257</c:v>
                </c:pt>
                <c:pt idx="447">
                  <c:v>125.33706088967614</c:v>
                </c:pt>
                <c:pt idx="448">
                  <c:v>125.20409886830693</c:v>
                </c:pt>
                <c:pt idx="449">
                  <c:v>125.15602465211155</c:v>
                </c:pt>
                <c:pt idx="450">
                  <c:v>126.5741057546136</c:v>
                </c:pt>
                <c:pt idx="451">
                  <c:v>126.47904007483984</c:v>
                </c:pt>
                <c:pt idx="452">
                  <c:v>126.88214887415381</c:v>
                </c:pt>
                <c:pt idx="453">
                  <c:v>126.1604942549146</c:v>
                </c:pt>
                <c:pt idx="454">
                  <c:v>126.21138362791423</c:v>
                </c:pt>
                <c:pt idx="455">
                  <c:v>125.87074965460189</c:v>
                </c:pt>
                <c:pt idx="456">
                  <c:v>124.61497316939014</c:v>
                </c:pt>
                <c:pt idx="457">
                  <c:v>123.41008605717798</c:v>
                </c:pt>
                <c:pt idx="458">
                  <c:v>121.8881689787044</c:v>
                </c:pt>
                <c:pt idx="459">
                  <c:v>121.62635939591063</c:v>
                </c:pt>
                <c:pt idx="460">
                  <c:v>119.35322855175338</c:v>
                </c:pt>
                <c:pt idx="461">
                  <c:v>117.91587445266852</c:v>
                </c:pt>
                <c:pt idx="462">
                  <c:v>117.26015946780541</c:v>
                </c:pt>
                <c:pt idx="463">
                  <c:v>117.75833394689312</c:v>
                </c:pt>
                <c:pt idx="464">
                  <c:v>117.31516330074966</c:v>
                </c:pt>
                <c:pt idx="465">
                  <c:v>116.96619213228635</c:v>
                </c:pt>
                <c:pt idx="466">
                  <c:v>117.3262073774432</c:v>
                </c:pt>
                <c:pt idx="467">
                  <c:v>116.93490058165469</c:v>
                </c:pt>
                <c:pt idx="468">
                  <c:v>117.00029883972228</c:v>
                </c:pt>
                <c:pt idx="469">
                  <c:v>117.79861234424601</c:v>
                </c:pt>
                <c:pt idx="470">
                  <c:v>117.23872096598856</c:v>
                </c:pt>
                <c:pt idx="471">
                  <c:v>117.4250626913765</c:v>
                </c:pt>
                <c:pt idx="472">
                  <c:v>116.97052314275442</c:v>
                </c:pt>
                <c:pt idx="473">
                  <c:v>118.59865825295699</c:v>
                </c:pt>
                <c:pt idx="474">
                  <c:v>116.79327653934939</c:v>
                </c:pt>
                <c:pt idx="475">
                  <c:v>115.53869108201633</c:v>
                </c:pt>
                <c:pt idx="476">
                  <c:v>114.19077234909676</c:v>
                </c:pt>
                <c:pt idx="477">
                  <c:v>115.25219473955468</c:v>
                </c:pt>
                <c:pt idx="478">
                  <c:v>115.47545832918277</c:v>
                </c:pt>
                <c:pt idx="479">
                  <c:v>117.6476766294344</c:v>
                </c:pt>
                <c:pt idx="480">
                  <c:v>118.11445128262874</c:v>
                </c:pt>
                <c:pt idx="481">
                  <c:v>118.49308987279822</c:v>
                </c:pt>
                <c:pt idx="482">
                  <c:v>118.74233952523461</c:v>
                </c:pt>
                <c:pt idx="483">
                  <c:v>119.04020477017492</c:v>
                </c:pt>
                <c:pt idx="484">
                  <c:v>116.97149762010974</c:v>
                </c:pt>
                <c:pt idx="485">
                  <c:v>115.19849020975083</c:v>
                </c:pt>
                <c:pt idx="486">
                  <c:v>114.22433768022417</c:v>
                </c:pt>
                <c:pt idx="487">
                  <c:v>115.52244979276112</c:v>
                </c:pt>
                <c:pt idx="488">
                  <c:v>116.65013664338024</c:v>
                </c:pt>
                <c:pt idx="489">
                  <c:v>115.01160710805435</c:v>
                </c:pt>
                <c:pt idx="490">
                  <c:v>118.00238638676787</c:v>
                </c:pt>
                <c:pt idx="491">
                  <c:v>121.10772089236136</c:v>
                </c:pt>
                <c:pt idx="492">
                  <c:v>122.27904267344611</c:v>
                </c:pt>
                <c:pt idx="493">
                  <c:v>124.21825261051653</c:v>
                </c:pt>
                <c:pt idx="494">
                  <c:v>123.919737714006</c:v>
                </c:pt>
                <c:pt idx="495">
                  <c:v>127.26360262112748</c:v>
                </c:pt>
                <c:pt idx="496">
                  <c:v>127.82436020147856</c:v>
                </c:pt>
                <c:pt idx="497">
                  <c:v>128.15871420961219</c:v>
                </c:pt>
                <c:pt idx="498">
                  <c:v>129.11695027566876</c:v>
                </c:pt>
                <c:pt idx="499">
                  <c:v>128.64270462941704</c:v>
                </c:pt>
                <c:pt idx="500">
                  <c:v>128.59560489057696</c:v>
                </c:pt>
                <c:pt idx="501">
                  <c:v>128.78454522224575</c:v>
                </c:pt>
                <c:pt idx="502">
                  <c:v>129.15863625142376</c:v>
                </c:pt>
                <c:pt idx="503">
                  <c:v>130.52821003668359</c:v>
                </c:pt>
                <c:pt idx="504">
                  <c:v>129.85841926779932</c:v>
                </c:pt>
                <c:pt idx="505">
                  <c:v>128.18069408773755</c:v>
                </c:pt>
                <c:pt idx="506">
                  <c:v>128.49761577873727</c:v>
                </c:pt>
                <c:pt idx="507">
                  <c:v>130.55917676153015</c:v>
                </c:pt>
                <c:pt idx="508">
                  <c:v>131.93145742833252</c:v>
                </c:pt>
                <c:pt idx="509">
                  <c:v>131.99252467593206</c:v>
                </c:pt>
                <c:pt idx="510">
                  <c:v>133.57962346194984</c:v>
                </c:pt>
                <c:pt idx="511">
                  <c:v>133.14868792037862</c:v>
                </c:pt>
                <c:pt idx="512">
                  <c:v>133.24981701480763</c:v>
                </c:pt>
                <c:pt idx="513">
                  <c:v>133.67068295704061</c:v>
                </c:pt>
                <c:pt idx="514">
                  <c:v>134.88639759542289</c:v>
                </c:pt>
                <c:pt idx="515">
                  <c:v>136.94286964091583</c:v>
                </c:pt>
                <c:pt idx="516">
                  <c:v>137.26000788243897</c:v>
                </c:pt>
                <c:pt idx="517">
                  <c:v>136.245360405036</c:v>
                </c:pt>
                <c:pt idx="518">
                  <c:v>136.95358889182427</c:v>
                </c:pt>
                <c:pt idx="519">
                  <c:v>136.77244437899799</c:v>
                </c:pt>
                <c:pt idx="520">
                  <c:v>136.77244437899799</c:v>
                </c:pt>
                <c:pt idx="521">
                  <c:v>136.10579359270304</c:v>
                </c:pt>
                <c:pt idx="522">
                  <c:v>134.52735682762136</c:v>
                </c:pt>
                <c:pt idx="523">
                  <c:v>136.30675247842066</c:v>
                </c:pt>
                <c:pt idx="524">
                  <c:v>136.2097378439363</c:v>
                </c:pt>
                <c:pt idx="525">
                  <c:v>136.18635038740882</c:v>
                </c:pt>
                <c:pt idx="526">
                  <c:v>136.02956780846532</c:v>
                </c:pt>
                <c:pt idx="527">
                  <c:v>135.09060473899157</c:v>
                </c:pt>
                <c:pt idx="528">
                  <c:v>134.74845491201543</c:v>
                </c:pt>
                <c:pt idx="529">
                  <c:v>135.65320299879156</c:v>
                </c:pt>
                <c:pt idx="530">
                  <c:v>134.91173400666102</c:v>
                </c:pt>
                <c:pt idx="531">
                  <c:v>135.2085164989843</c:v>
                </c:pt>
                <c:pt idx="532">
                  <c:v>134.08830064142256</c:v>
                </c:pt>
                <c:pt idx="533">
                  <c:v>132.57656143754889</c:v>
                </c:pt>
                <c:pt idx="534">
                  <c:v>132.65592720437596</c:v>
                </c:pt>
                <c:pt idx="535">
                  <c:v>132.41577267392245</c:v>
                </c:pt>
                <c:pt idx="536">
                  <c:v>131.56602842009059</c:v>
                </c:pt>
                <c:pt idx="537">
                  <c:v>130.92092441087419</c:v>
                </c:pt>
                <c:pt idx="538">
                  <c:v>130.72981857397139</c:v>
                </c:pt>
                <c:pt idx="539">
                  <c:v>131.14180594474487</c:v>
                </c:pt>
                <c:pt idx="540">
                  <c:v>130.29195341565131</c:v>
                </c:pt>
                <c:pt idx="541">
                  <c:v>129.04288999666502</c:v>
                </c:pt>
                <c:pt idx="542">
                  <c:v>130.16841134205009</c:v>
                </c:pt>
                <c:pt idx="543">
                  <c:v>132.04157336948271</c:v>
                </c:pt>
                <c:pt idx="544">
                  <c:v>131.97498408353641</c:v>
                </c:pt>
                <c:pt idx="545">
                  <c:v>132.65950028801208</c:v>
                </c:pt>
                <c:pt idx="546">
                  <c:v>133.17229192742948</c:v>
                </c:pt>
                <c:pt idx="547">
                  <c:v>133.02731135201142</c:v>
                </c:pt>
                <c:pt idx="548">
                  <c:v>132.20322833520277</c:v>
                </c:pt>
                <c:pt idx="549">
                  <c:v>133.92383051889826</c:v>
                </c:pt>
                <c:pt idx="550">
                  <c:v>133.99410116374241</c:v>
                </c:pt>
                <c:pt idx="551">
                  <c:v>133.11642189239163</c:v>
                </c:pt>
                <c:pt idx="552">
                  <c:v>135.52619611681592</c:v>
                </c:pt>
                <c:pt idx="553">
                  <c:v>136.10915012581577</c:v>
                </c:pt>
                <c:pt idx="554">
                  <c:v>135.74945970644404</c:v>
                </c:pt>
                <c:pt idx="555">
                  <c:v>134.61646736800154</c:v>
                </c:pt>
                <c:pt idx="556">
                  <c:v>132.65159619390792</c:v>
                </c:pt>
                <c:pt idx="557">
                  <c:v>133.18636771145069</c:v>
                </c:pt>
                <c:pt idx="558">
                  <c:v>134.01326588506359</c:v>
                </c:pt>
                <c:pt idx="559">
                  <c:v>133.45792206779757</c:v>
                </c:pt>
                <c:pt idx="560">
                  <c:v>131.47767580654238</c:v>
                </c:pt>
                <c:pt idx="561">
                  <c:v>130.64438939248913</c:v>
                </c:pt>
                <c:pt idx="562">
                  <c:v>130.75298947997553</c:v>
                </c:pt>
                <c:pt idx="563">
                  <c:v>130.6334535910573</c:v>
                </c:pt>
                <c:pt idx="564">
                  <c:v>133.76704793995484</c:v>
                </c:pt>
                <c:pt idx="565">
                  <c:v>133.76704793995484</c:v>
                </c:pt>
                <c:pt idx="566">
                  <c:v>135.12752660323176</c:v>
                </c:pt>
                <c:pt idx="567">
                  <c:v>134.86430944203588</c:v>
                </c:pt>
                <c:pt idx="568">
                  <c:v>134.70871789097109</c:v>
                </c:pt>
                <c:pt idx="569">
                  <c:v>133.91917468264515</c:v>
                </c:pt>
                <c:pt idx="570">
                  <c:v>132.78130995742612</c:v>
                </c:pt>
                <c:pt idx="571">
                  <c:v>134.05170360296756</c:v>
                </c:pt>
                <c:pt idx="572">
                  <c:v>135.44986205731655</c:v>
                </c:pt>
                <c:pt idx="573">
                  <c:v>134.91151745613763</c:v>
                </c:pt>
                <c:pt idx="574">
                  <c:v>134.16723330720285</c:v>
                </c:pt>
                <c:pt idx="575">
                  <c:v>133.43745804333602</c:v>
                </c:pt>
                <c:pt idx="576">
                  <c:v>132.16717267305629</c:v>
                </c:pt>
                <c:pt idx="577">
                  <c:v>132.67151884206098</c:v>
                </c:pt>
                <c:pt idx="578">
                  <c:v>131.90449688816892</c:v>
                </c:pt>
                <c:pt idx="579">
                  <c:v>130.42783886908649</c:v>
                </c:pt>
                <c:pt idx="580">
                  <c:v>129.66796308246671</c:v>
                </c:pt>
                <c:pt idx="581">
                  <c:v>130.93857327853155</c:v>
                </c:pt>
                <c:pt idx="582">
                  <c:v>130.52377075095382</c:v>
                </c:pt>
                <c:pt idx="583">
                  <c:v>131.0013729303183</c:v>
                </c:pt>
                <c:pt idx="584">
                  <c:v>131.37210742638356</c:v>
                </c:pt>
                <c:pt idx="585">
                  <c:v>130.60941648295955</c:v>
                </c:pt>
                <c:pt idx="586">
                  <c:v>132.42854915480322</c:v>
                </c:pt>
                <c:pt idx="587">
                  <c:v>131.96621378733866</c:v>
                </c:pt>
                <c:pt idx="588">
                  <c:v>132.36477502566117</c:v>
                </c:pt>
                <c:pt idx="589">
                  <c:v>132.84984819808304</c:v>
                </c:pt>
                <c:pt idx="590">
                  <c:v>134.84081371024669</c:v>
                </c:pt>
                <c:pt idx="591">
                  <c:v>134.75614245559629</c:v>
                </c:pt>
                <c:pt idx="592">
                  <c:v>136.10276188537543</c:v>
                </c:pt>
                <c:pt idx="593">
                  <c:v>136.71852329867076</c:v>
                </c:pt>
                <c:pt idx="594">
                  <c:v>137.76110579359263</c:v>
                </c:pt>
                <c:pt idx="595">
                  <c:v>138.26675126573775</c:v>
                </c:pt>
                <c:pt idx="596">
                  <c:v>137.74150797122471</c:v>
                </c:pt>
                <c:pt idx="597">
                  <c:v>137.2853442936771</c:v>
                </c:pt>
                <c:pt idx="598">
                  <c:v>140.80515650106318</c:v>
                </c:pt>
                <c:pt idx="599">
                  <c:v>140.70424395715756</c:v>
                </c:pt>
                <c:pt idx="600">
                  <c:v>140.63418986283682</c:v>
                </c:pt>
                <c:pt idx="601">
                  <c:v>141.50060850697068</c:v>
                </c:pt>
                <c:pt idx="602">
                  <c:v>140.79086416651859</c:v>
                </c:pt>
                <c:pt idx="603">
                  <c:v>139.08856050205063</c:v>
                </c:pt>
                <c:pt idx="604">
                  <c:v>137.61417626346392</c:v>
                </c:pt>
                <c:pt idx="605">
                  <c:v>136.62562312413098</c:v>
                </c:pt>
                <c:pt idx="606">
                  <c:v>137.53805875448788</c:v>
                </c:pt>
                <c:pt idx="607">
                  <c:v>137.68238967833571</c:v>
                </c:pt>
                <c:pt idx="608">
                  <c:v>136.6614622357541</c:v>
                </c:pt>
                <c:pt idx="609">
                  <c:v>137.7962952536455</c:v>
                </c:pt>
                <c:pt idx="610">
                  <c:v>139.12331686105674</c:v>
                </c:pt>
                <c:pt idx="611">
                  <c:v>139.11595414326104</c:v>
                </c:pt>
                <c:pt idx="612">
                  <c:v>138.37351067377517</c:v>
                </c:pt>
                <c:pt idx="613">
                  <c:v>137.64016232627222</c:v>
                </c:pt>
                <c:pt idx="614">
                  <c:v>137.79293872053279</c:v>
                </c:pt>
                <c:pt idx="615">
                  <c:v>138.25235065593145</c:v>
                </c:pt>
                <c:pt idx="616">
                  <c:v>134.87990107972081</c:v>
                </c:pt>
                <c:pt idx="617">
                  <c:v>134.39591065991598</c:v>
                </c:pt>
                <c:pt idx="618">
                  <c:v>135.02574785723249</c:v>
                </c:pt>
                <c:pt idx="619">
                  <c:v>134.99423975607741</c:v>
                </c:pt>
                <c:pt idx="620">
                  <c:v>137.93315518443598</c:v>
                </c:pt>
                <c:pt idx="621">
                  <c:v>137.41159324882076</c:v>
                </c:pt>
                <c:pt idx="622">
                  <c:v>137.3472777433702</c:v>
                </c:pt>
                <c:pt idx="623">
                  <c:v>135.12893418163381</c:v>
                </c:pt>
                <c:pt idx="624">
                  <c:v>134.31437938785487</c:v>
                </c:pt>
                <c:pt idx="625">
                  <c:v>133.36545499430463</c:v>
                </c:pt>
                <c:pt idx="626">
                  <c:v>133.50859489027374</c:v>
                </c:pt>
                <c:pt idx="627">
                  <c:v>130.74378608273085</c:v>
                </c:pt>
                <c:pt idx="628">
                  <c:v>129.08414287137322</c:v>
                </c:pt>
                <c:pt idx="629">
                  <c:v>129.73823372731081</c:v>
                </c:pt>
                <c:pt idx="630">
                  <c:v>121.3562126179658</c:v>
                </c:pt>
                <c:pt idx="631">
                  <c:v>118.71483760876238</c:v>
                </c:pt>
                <c:pt idx="632">
                  <c:v>123.38615722434189</c:v>
                </c:pt>
                <c:pt idx="633">
                  <c:v>130.36352336363584</c:v>
                </c:pt>
                <c:pt idx="634">
                  <c:v>130.84285794718753</c:v>
                </c:pt>
                <c:pt idx="635">
                  <c:v>135.15762712598462</c:v>
                </c:pt>
                <c:pt idx="636">
                  <c:v>137.68834481772927</c:v>
                </c:pt>
                <c:pt idx="637">
                  <c:v>139.58511085221278</c:v>
                </c:pt>
                <c:pt idx="638">
                  <c:v>137.11740936277829</c:v>
                </c:pt>
                <c:pt idx="639">
                  <c:v>142.95063081167453</c:v>
                </c:pt>
                <c:pt idx="640">
                  <c:v>140.83460737224587</c:v>
                </c:pt>
                <c:pt idx="641">
                  <c:v>140.51801050703125</c:v>
                </c:pt>
                <c:pt idx="642">
                  <c:v>142.78897584595447</c:v>
                </c:pt>
                <c:pt idx="643">
                  <c:v>142.2702290671435</c:v>
                </c:pt>
                <c:pt idx="644">
                  <c:v>144.240947105369</c:v>
                </c:pt>
                <c:pt idx="645">
                  <c:v>144.94192114962325</c:v>
                </c:pt>
                <c:pt idx="646">
                  <c:v>141.89148220171234</c:v>
                </c:pt>
                <c:pt idx="647">
                  <c:v>144.8060356961881</c:v>
                </c:pt>
                <c:pt idx="648">
                  <c:v>145.51242350352746</c:v>
                </c:pt>
                <c:pt idx="649">
                  <c:v>145.05907498278407</c:v>
                </c:pt>
                <c:pt idx="650">
                  <c:v>144.76976348351818</c:v>
                </c:pt>
                <c:pt idx="651">
                  <c:v>144.83505346632407</c:v>
                </c:pt>
                <c:pt idx="652">
                  <c:v>144.93899771755733</c:v>
                </c:pt>
                <c:pt idx="653">
                  <c:v>145.05062951237139</c:v>
                </c:pt>
                <c:pt idx="654">
                  <c:v>145.59384650032686</c:v>
                </c:pt>
                <c:pt idx="655">
                  <c:v>145.22657681263601</c:v>
                </c:pt>
                <c:pt idx="656">
                  <c:v>142.81582811085642</c:v>
                </c:pt>
                <c:pt idx="657">
                  <c:v>141.84189213185317</c:v>
                </c:pt>
                <c:pt idx="658">
                  <c:v>140.96973489884914</c:v>
                </c:pt>
                <c:pt idx="659">
                  <c:v>140.96161425422156</c:v>
                </c:pt>
                <c:pt idx="660">
                  <c:v>137.86266798906846</c:v>
                </c:pt>
                <c:pt idx="661">
                  <c:v>139.00778715682148</c:v>
                </c:pt>
                <c:pt idx="662">
                  <c:v>142.24077819596081</c:v>
                </c:pt>
                <c:pt idx="663">
                  <c:v>142.14625389249559</c:v>
                </c:pt>
                <c:pt idx="664">
                  <c:v>143.84141138969127</c:v>
                </c:pt>
                <c:pt idx="665">
                  <c:v>145.9720519894496</c:v>
                </c:pt>
                <c:pt idx="666">
                  <c:v>148.14134685763528</c:v>
                </c:pt>
                <c:pt idx="667">
                  <c:v>145.68945355640918</c:v>
                </c:pt>
                <c:pt idx="668">
                  <c:v>145.60294162230983</c:v>
                </c:pt>
                <c:pt idx="669">
                  <c:v>143.73367750429847</c:v>
                </c:pt>
                <c:pt idx="670">
                  <c:v>143.1808240180516</c:v>
                </c:pt>
                <c:pt idx="671">
                  <c:v>142.45722044410178</c:v>
                </c:pt>
                <c:pt idx="672">
                  <c:v>141.97658655740966</c:v>
                </c:pt>
                <c:pt idx="673">
                  <c:v>142.78561931284185</c:v>
                </c:pt>
                <c:pt idx="674">
                  <c:v>142.2937247989328</c:v>
                </c:pt>
                <c:pt idx="675">
                  <c:v>141.37739125915462</c:v>
                </c:pt>
                <c:pt idx="676">
                  <c:v>141.42178411645216</c:v>
                </c:pt>
                <c:pt idx="677">
                  <c:v>141.49443681705375</c:v>
                </c:pt>
                <c:pt idx="678">
                  <c:v>140.92382618788784</c:v>
                </c:pt>
                <c:pt idx="679">
                  <c:v>138.68696755640053</c:v>
                </c:pt>
                <c:pt idx="680">
                  <c:v>136.33826057957577</c:v>
                </c:pt>
                <c:pt idx="681">
                  <c:v>135.11052738714466</c:v>
                </c:pt>
                <c:pt idx="682">
                  <c:v>133.71258548331906</c:v>
                </c:pt>
                <c:pt idx="683">
                  <c:v>134.15965403888376</c:v>
                </c:pt>
                <c:pt idx="684">
                  <c:v>135.1069543035085</c:v>
                </c:pt>
                <c:pt idx="685">
                  <c:v>134.29120848185084</c:v>
                </c:pt>
                <c:pt idx="686">
                  <c:v>132.13728870082673</c:v>
                </c:pt>
                <c:pt idx="687">
                  <c:v>133.3609074333132</c:v>
                </c:pt>
                <c:pt idx="688">
                  <c:v>134.37663766333316</c:v>
                </c:pt>
                <c:pt idx="689">
                  <c:v>135.68460282468496</c:v>
                </c:pt>
                <c:pt idx="690">
                  <c:v>136.29354289649311</c:v>
                </c:pt>
                <c:pt idx="691">
                  <c:v>136.40993880282201</c:v>
                </c:pt>
                <c:pt idx="692">
                  <c:v>135.55272355593274</c:v>
                </c:pt>
                <c:pt idx="693">
                  <c:v>134.78115404104923</c:v>
                </c:pt>
                <c:pt idx="694">
                  <c:v>134.03936022313357</c:v>
                </c:pt>
                <c:pt idx="695">
                  <c:v>132.18146500760082</c:v>
                </c:pt>
                <c:pt idx="696">
                  <c:v>132.04828643570821</c:v>
                </c:pt>
                <c:pt idx="697">
                  <c:v>131.84916822943947</c:v>
                </c:pt>
                <c:pt idx="698">
                  <c:v>136.50587068468931</c:v>
                </c:pt>
                <c:pt idx="699">
                  <c:v>135.73657495030153</c:v>
                </c:pt>
                <c:pt idx="700">
                  <c:v>135.05628148103222</c:v>
                </c:pt>
                <c:pt idx="701">
                  <c:v>136.68246763652414</c:v>
                </c:pt>
                <c:pt idx="702">
                  <c:v>135.98950596163576</c:v>
                </c:pt>
                <c:pt idx="703">
                  <c:v>138.07283027203061</c:v>
                </c:pt>
                <c:pt idx="704">
                  <c:v>138.1960475198467</c:v>
                </c:pt>
                <c:pt idx="705">
                  <c:v>138.89777949093286</c:v>
                </c:pt>
                <c:pt idx="706">
                  <c:v>138.94845231340906</c:v>
                </c:pt>
                <c:pt idx="707">
                  <c:v>138.95397435175585</c:v>
                </c:pt>
                <c:pt idx="708">
                  <c:v>138.40436912336003</c:v>
                </c:pt>
                <c:pt idx="709">
                  <c:v>138.37296929746665</c:v>
                </c:pt>
                <c:pt idx="710">
                  <c:v>139.10934935229724</c:v>
                </c:pt>
                <c:pt idx="711">
                  <c:v>139.24252792418983</c:v>
                </c:pt>
                <c:pt idx="712">
                  <c:v>139.40234221046097</c:v>
                </c:pt>
                <c:pt idx="713">
                  <c:v>139.50509543381551</c:v>
                </c:pt>
                <c:pt idx="714">
                  <c:v>138.86800379396502</c:v>
                </c:pt>
                <c:pt idx="715">
                  <c:v>137.79510422576678</c:v>
                </c:pt>
                <c:pt idx="716">
                  <c:v>137.66874699536135</c:v>
                </c:pt>
                <c:pt idx="717">
                  <c:v>136.48194185185329</c:v>
                </c:pt>
                <c:pt idx="718">
                  <c:v>138.54101250362706</c:v>
                </c:pt>
                <c:pt idx="719">
                  <c:v>138.03980631721168</c:v>
                </c:pt>
                <c:pt idx="720">
                  <c:v>137.89244368603622</c:v>
                </c:pt>
                <c:pt idx="721">
                  <c:v>138.67408280025793</c:v>
                </c:pt>
                <c:pt idx="722">
                  <c:v>138.73276799210004</c:v>
                </c:pt>
                <c:pt idx="723">
                  <c:v>138.06341032426255</c:v>
                </c:pt>
                <c:pt idx="724">
                  <c:v>138.05420692701793</c:v>
                </c:pt>
                <c:pt idx="725">
                  <c:v>137.16905666260973</c:v>
                </c:pt>
                <c:pt idx="726">
                  <c:v>137.182374519799</c:v>
                </c:pt>
                <c:pt idx="727">
                  <c:v>137.62933480010199</c:v>
                </c:pt>
                <c:pt idx="728">
                  <c:v>137.80625657772194</c:v>
                </c:pt>
                <c:pt idx="729">
                  <c:v>138.00104377352258</c:v>
                </c:pt>
                <c:pt idx="730">
                  <c:v>137.92427661297634</c:v>
                </c:pt>
                <c:pt idx="731">
                  <c:v>138.61344865370518</c:v>
                </c:pt>
                <c:pt idx="732">
                  <c:v>138.78257461248262</c:v>
                </c:pt>
                <c:pt idx="733">
                  <c:v>137.98166250167804</c:v>
                </c:pt>
                <c:pt idx="734">
                  <c:v>136.79193392610406</c:v>
                </c:pt>
                <c:pt idx="735">
                  <c:v>136.5722434201121</c:v>
                </c:pt>
                <c:pt idx="736">
                  <c:v>136.5478814862293</c:v>
                </c:pt>
                <c:pt idx="737">
                  <c:v>136.78619533723389</c:v>
                </c:pt>
                <c:pt idx="738">
                  <c:v>136.91515117392015</c:v>
                </c:pt>
                <c:pt idx="739">
                  <c:v>136.59422329823747</c:v>
                </c:pt>
                <c:pt idx="740">
                  <c:v>135.59224402645359</c:v>
                </c:pt>
                <c:pt idx="741">
                  <c:v>135.45516754513972</c:v>
                </c:pt>
                <c:pt idx="742">
                  <c:v>134.70481998154963</c:v>
                </c:pt>
                <c:pt idx="743">
                  <c:v>134.21021858609808</c:v>
                </c:pt>
                <c:pt idx="744">
                  <c:v>133.19091527244197</c:v>
                </c:pt>
                <c:pt idx="745">
                  <c:v>133.79465813168846</c:v>
                </c:pt>
                <c:pt idx="746">
                  <c:v>132.323089049906</c:v>
                </c:pt>
                <c:pt idx="747">
                  <c:v>133.349321980311</c:v>
                </c:pt>
                <c:pt idx="748">
                  <c:v>132.80231535819598</c:v>
                </c:pt>
                <c:pt idx="749">
                  <c:v>133.04994088170687</c:v>
                </c:pt>
                <c:pt idx="750">
                  <c:v>133.9806750312913</c:v>
                </c:pt>
                <c:pt idx="751">
                  <c:v>133.47719506438023</c:v>
                </c:pt>
                <c:pt idx="752">
                  <c:v>134.28763539821452</c:v>
                </c:pt>
                <c:pt idx="753">
                  <c:v>134.58950682783777</c:v>
                </c:pt>
                <c:pt idx="754">
                  <c:v>133.68432564001483</c:v>
                </c:pt>
                <c:pt idx="755">
                  <c:v>133.62878043076208</c:v>
                </c:pt>
                <c:pt idx="756">
                  <c:v>133.79303400276297</c:v>
                </c:pt>
                <c:pt idx="757">
                  <c:v>133.32322764224099</c:v>
                </c:pt>
                <c:pt idx="758">
                  <c:v>132.69425664701811</c:v>
                </c:pt>
                <c:pt idx="759">
                  <c:v>133.20304210175254</c:v>
                </c:pt>
                <c:pt idx="760">
                  <c:v>131.85014270679468</c:v>
                </c:pt>
                <c:pt idx="761">
                  <c:v>134.95071310087332</c:v>
                </c:pt>
                <c:pt idx="762">
                  <c:v>134.14850168692834</c:v>
                </c:pt>
                <c:pt idx="763">
                  <c:v>133.36328948907047</c:v>
                </c:pt>
                <c:pt idx="764">
                  <c:v>132.90463548050374</c:v>
                </c:pt>
                <c:pt idx="765">
                  <c:v>132.08997241146309</c:v>
                </c:pt>
                <c:pt idx="766">
                  <c:v>131.74089296773809</c:v>
                </c:pt>
                <c:pt idx="767">
                  <c:v>130.85715028173203</c:v>
                </c:pt>
                <c:pt idx="768">
                  <c:v>130.52193007150478</c:v>
                </c:pt>
                <c:pt idx="769">
                  <c:v>131.42635333249581</c:v>
                </c:pt>
                <c:pt idx="770">
                  <c:v>131.28483756545222</c:v>
                </c:pt>
                <c:pt idx="771">
                  <c:v>131.45840280995941</c:v>
                </c:pt>
                <c:pt idx="772">
                  <c:v>131.41076169481084</c:v>
                </c:pt>
                <c:pt idx="773">
                  <c:v>131.19637667664227</c:v>
                </c:pt>
                <c:pt idx="774">
                  <c:v>131.02638451577121</c:v>
                </c:pt>
                <c:pt idx="775">
                  <c:v>130.44180637784586</c:v>
                </c:pt>
                <c:pt idx="776">
                  <c:v>128.80923198191354</c:v>
                </c:pt>
                <c:pt idx="777">
                  <c:v>128.07090297237232</c:v>
                </c:pt>
                <c:pt idx="778">
                  <c:v>127.36927927654784</c:v>
                </c:pt>
                <c:pt idx="779">
                  <c:v>127.79176934770635</c:v>
                </c:pt>
                <c:pt idx="780">
                  <c:v>127.88748467905032</c:v>
                </c:pt>
                <c:pt idx="781">
                  <c:v>128.40363285158045</c:v>
                </c:pt>
                <c:pt idx="782">
                  <c:v>128.2911348546728</c:v>
                </c:pt>
                <c:pt idx="783">
                  <c:v>128.57427466402171</c:v>
                </c:pt>
                <c:pt idx="784">
                  <c:v>127.86691237932706</c:v>
                </c:pt>
                <c:pt idx="785">
                  <c:v>128.71654835789721</c:v>
                </c:pt>
                <c:pt idx="786">
                  <c:v>129.5426886046782</c:v>
                </c:pt>
                <c:pt idx="787">
                  <c:v>128.94165262697425</c:v>
                </c:pt>
                <c:pt idx="788">
                  <c:v>128.87928607623428</c:v>
                </c:pt>
                <c:pt idx="789">
                  <c:v>128.99091787104831</c:v>
                </c:pt>
                <c:pt idx="790">
                  <c:v>128.41359417565695</c:v>
                </c:pt>
                <c:pt idx="791">
                  <c:v>128.25789434933048</c:v>
                </c:pt>
                <c:pt idx="792">
                  <c:v>130.22049174292837</c:v>
                </c:pt>
                <c:pt idx="793">
                  <c:v>130.20100219582216</c:v>
                </c:pt>
                <c:pt idx="794">
                  <c:v>130.5261528067112</c:v>
                </c:pt>
                <c:pt idx="795">
                  <c:v>129.99787780487051</c:v>
                </c:pt>
                <c:pt idx="796">
                  <c:v>129.5816676988907</c:v>
                </c:pt>
                <c:pt idx="797">
                  <c:v>128.53248041300503</c:v>
                </c:pt>
                <c:pt idx="798">
                  <c:v>128.57319191140473</c:v>
                </c:pt>
                <c:pt idx="799">
                  <c:v>129.21288215753606</c:v>
                </c:pt>
                <c:pt idx="800">
                  <c:v>129.54972649668883</c:v>
                </c:pt>
                <c:pt idx="801">
                  <c:v>128.80306029199659</c:v>
                </c:pt>
                <c:pt idx="802">
                  <c:v>128.0993793661998</c:v>
                </c:pt>
                <c:pt idx="803">
                  <c:v>129.24872126915918</c:v>
                </c:pt>
                <c:pt idx="804">
                  <c:v>128.55554304374741</c:v>
                </c:pt>
                <c:pt idx="805">
                  <c:v>128.94890706950824</c:v>
                </c:pt>
                <c:pt idx="806">
                  <c:v>129.57603738528221</c:v>
                </c:pt>
                <c:pt idx="807">
                  <c:v>128.57860567448975</c:v>
                </c:pt>
                <c:pt idx="808">
                  <c:v>126.53458528409246</c:v>
                </c:pt>
                <c:pt idx="809">
                  <c:v>125.52069573352142</c:v>
                </c:pt>
                <c:pt idx="810">
                  <c:v>123.53243710290032</c:v>
                </c:pt>
                <c:pt idx="811">
                  <c:v>125.68787273758824</c:v>
                </c:pt>
                <c:pt idx="812">
                  <c:v>126.21928772201825</c:v>
                </c:pt>
                <c:pt idx="813">
                  <c:v>125.56010792878068</c:v>
                </c:pt>
                <c:pt idx="814">
                  <c:v>125.76041716292811</c:v>
                </c:pt>
                <c:pt idx="815">
                  <c:v>125.2537972134277</c:v>
                </c:pt>
                <c:pt idx="816">
                  <c:v>124.73808214194437</c:v>
                </c:pt>
                <c:pt idx="817">
                  <c:v>123.05992386083581</c:v>
                </c:pt>
                <c:pt idx="818">
                  <c:v>122.99127734491718</c:v>
                </c:pt>
                <c:pt idx="819">
                  <c:v>122.53944467783764</c:v>
                </c:pt>
                <c:pt idx="820">
                  <c:v>121.96937542498027</c:v>
                </c:pt>
                <c:pt idx="821">
                  <c:v>124.70744024288292</c:v>
                </c:pt>
                <c:pt idx="822">
                  <c:v>125.64737778971198</c:v>
                </c:pt>
                <c:pt idx="823">
                  <c:v>125.40938876449249</c:v>
                </c:pt>
                <c:pt idx="824">
                  <c:v>123.77075095390492</c:v>
                </c:pt>
                <c:pt idx="825">
                  <c:v>123.66160949011</c:v>
                </c:pt>
                <c:pt idx="826">
                  <c:v>122.39987786550465</c:v>
                </c:pt>
                <c:pt idx="827">
                  <c:v>125.66210322530333</c:v>
                </c:pt>
                <c:pt idx="828">
                  <c:v>125.99375035189443</c:v>
                </c:pt>
                <c:pt idx="829">
                  <c:v>127.01251228924204</c:v>
                </c:pt>
                <c:pt idx="830">
                  <c:v>126.46171603296747</c:v>
                </c:pt>
                <c:pt idx="831">
                  <c:v>125.86815104832091</c:v>
                </c:pt>
                <c:pt idx="832">
                  <c:v>125.68310862607338</c:v>
                </c:pt>
                <c:pt idx="833">
                  <c:v>126.05579207684927</c:v>
                </c:pt>
                <c:pt idx="834">
                  <c:v>125.60612491500375</c:v>
                </c:pt>
                <c:pt idx="835">
                  <c:v>125.52881637814902</c:v>
                </c:pt>
                <c:pt idx="836">
                  <c:v>125.78207221526837</c:v>
                </c:pt>
                <c:pt idx="837">
                  <c:v>127.36494826607979</c:v>
                </c:pt>
                <c:pt idx="838">
                  <c:v>126.63723023218532</c:v>
                </c:pt>
                <c:pt idx="839">
                  <c:v>126.34661942977901</c:v>
                </c:pt>
                <c:pt idx="840">
                  <c:v>125.50705305054706</c:v>
                </c:pt>
                <c:pt idx="841">
                  <c:v>124.57155478944776</c:v>
                </c:pt>
                <c:pt idx="842">
                  <c:v>125.17432317133894</c:v>
                </c:pt>
                <c:pt idx="843">
                  <c:v>124.10835321988957</c:v>
                </c:pt>
                <c:pt idx="844">
                  <c:v>122.80623492266967</c:v>
                </c:pt>
                <c:pt idx="845">
                  <c:v>123.41723222445013</c:v>
                </c:pt>
                <c:pt idx="846">
                  <c:v>122.6185938941413</c:v>
                </c:pt>
                <c:pt idx="847">
                  <c:v>121.41717159030361</c:v>
                </c:pt>
                <c:pt idx="848">
                  <c:v>121.40710199096539</c:v>
                </c:pt>
                <c:pt idx="849">
                  <c:v>120.51014972303176</c:v>
                </c:pt>
                <c:pt idx="850">
                  <c:v>120.11288778784967</c:v>
                </c:pt>
                <c:pt idx="851">
                  <c:v>120.59427960137367</c:v>
                </c:pt>
                <c:pt idx="852">
                  <c:v>120.22841749208494</c:v>
                </c:pt>
                <c:pt idx="853">
                  <c:v>120.69789902682182</c:v>
                </c:pt>
                <c:pt idx="854">
                  <c:v>120.41281026276226</c:v>
                </c:pt>
                <c:pt idx="855">
                  <c:v>120.5478295141038</c:v>
                </c:pt>
                <c:pt idx="856">
                  <c:v>120.81916731992729</c:v>
                </c:pt>
                <c:pt idx="857">
                  <c:v>121.52901993564106</c:v>
                </c:pt>
                <c:pt idx="858">
                  <c:v>121.72608091193746</c:v>
                </c:pt>
                <c:pt idx="859">
                  <c:v>121.34181200815951</c:v>
                </c:pt>
                <c:pt idx="860">
                  <c:v>121.74437943116496</c:v>
                </c:pt>
                <c:pt idx="861">
                  <c:v>121.75553178312019</c:v>
                </c:pt>
                <c:pt idx="862">
                  <c:v>122.06119284690297</c:v>
                </c:pt>
                <c:pt idx="863">
                  <c:v>122.37562420688357</c:v>
                </c:pt>
                <c:pt idx="864">
                  <c:v>122.73520635099361</c:v>
                </c:pt>
                <c:pt idx="865">
                  <c:v>121.15568683329495</c:v>
                </c:pt>
                <c:pt idx="866">
                  <c:v>120.15338273572594</c:v>
                </c:pt>
                <c:pt idx="867">
                  <c:v>118.78835651145755</c:v>
                </c:pt>
                <c:pt idx="868">
                  <c:v>118.68755224281365</c:v>
                </c:pt>
                <c:pt idx="869">
                  <c:v>118.55123368833171</c:v>
                </c:pt>
                <c:pt idx="870">
                  <c:v>117.49598298779077</c:v>
                </c:pt>
                <c:pt idx="871">
                  <c:v>117.63446704750675</c:v>
                </c:pt>
                <c:pt idx="872">
                  <c:v>117.83575075900947</c:v>
                </c:pt>
                <c:pt idx="873">
                  <c:v>117.74306713499315</c:v>
                </c:pt>
                <c:pt idx="874">
                  <c:v>117.44227845798692</c:v>
                </c:pt>
                <c:pt idx="875">
                  <c:v>117.05129648798351</c:v>
                </c:pt>
                <c:pt idx="876">
                  <c:v>117.41856617567434</c:v>
                </c:pt>
                <c:pt idx="877">
                  <c:v>116.76285119081122</c:v>
                </c:pt>
                <c:pt idx="878">
                  <c:v>116.31740676417205</c:v>
                </c:pt>
                <c:pt idx="879">
                  <c:v>116.10843550908854</c:v>
                </c:pt>
                <c:pt idx="880">
                  <c:v>114.72619351820966</c:v>
                </c:pt>
                <c:pt idx="881">
                  <c:v>114.91166904150397</c:v>
                </c:pt>
                <c:pt idx="882">
                  <c:v>114.40797252406948</c:v>
                </c:pt>
                <c:pt idx="883">
                  <c:v>113.68761720797069</c:v>
                </c:pt>
                <c:pt idx="884">
                  <c:v>111.96528262008798</c:v>
                </c:pt>
                <c:pt idx="885">
                  <c:v>110.98582460273795</c:v>
                </c:pt>
                <c:pt idx="886">
                  <c:v>110.61357425300885</c:v>
                </c:pt>
                <c:pt idx="887">
                  <c:v>110.76959890512046</c:v>
                </c:pt>
                <c:pt idx="888">
                  <c:v>110.46079785874832</c:v>
                </c:pt>
                <c:pt idx="889">
                  <c:v>111.30502007423341</c:v>
                </c:pt>
                <c:pt idx="890">
                  <c:v>110.32144759693873</c:v>
                </c:pt>
                <c:pt idx="891">
                  <c:v>110.78129263338418</c:v>
                </c:pt>
                <c:pt idx="892">
                  <c:v>111.09139298289674</c:v>
                </c:pt>
                <c:pt idx="893">
                  <c:v>112.02104437986416</c:v>
                </c:pt>
                <c:pt idx="894">
                  <c:v>112.78470980064347</c:v>
                </c:pt>
                <c:pt idx="895">
                  <c:v>112.88930370344693</c:v>
                </c:pt>
                <c:pt idx="896">
                  <c:v>114.07340196541244</c:v>
                </c:pt>
                <c:pt idx="897">
                  <c:v>113.6966040546919</c:v>
                </c:pt>
                <c:pt idx="898">
                  <c:v>113.60467835750748</c:v>
                </c:pt>
                <c:pt idx="899">
                  <c:v>114.27013811592373</c:v>
                </c:pt>
                <c:pt idx="900">
                  <c:v>114.52978219348346</c:v>
                </c:pt>
                <c:pt idx="901">
                  <c:v>115.72947209313395</c:v>
                </c:pt>
                <c:pt idx="902">
                  <c:v>115.61491686625396</c:v>
                </c:pt>
                <c:pt idx="903">
                  <c:v>114.93256616701233</c:v>
                </c:pt>
                <c:pt idx="904">
                  <c:v>113.73937278306391</c:v>
                </c:pt>
                <c:pt idx="905">
                  <c:v>112.50535962545412</c:v>
                </c:pt>
                <c:pt idx="906">
                  <c:v>112.50665892859452</c:v>
                </c:pt>
                <c:pt idx="907">
                  <c:v>112.5203016115689</c:v>
                </c:pt>
                <c:pt idx="908">
                  <c:v>111.59357364666741</c:v>
                </c:pt>
                <c:pt idx="909">
                  <c:v>111.60959838539921</c:v>
                </c:pt>
                <c:pt idx="910">
                  <c:v>111.76215822913636</c:v>
                </c:pt>
                <c:pt idx="911">
                  <c:v>111.96766467584544</c:v>
                </c:pt>
                <c:pt idx="912">
                  <c:v>111.75501206186406</c:v>
                </c:pt>
                <c:pt idx="913">
                  <c:v>111.91276911816288</c:v>
                </c:pt>
                <c:pt idx="914">
                  <c:v>111.66839185250302</c:v>
                </c:pt>
                <c:pt idx="915">
                  <c:v>110.59300195328564</c:v>
                </c:pt>
                <c:pt idx="916">
                  <c:v>110.90104507282587</c:v>
                </c:pt>
                <c:pt idx="917">
                  <c:v>110.2674182413498</c:v>
                </c:pt>
                <c:pt idx="918">
                  <c:v>110.5578124932327</c:v>
                </c:pt>
                <c:pt idx="919">
                  <c:v>111.62259141680336</c:v>
                </c:pt>
                <c:pt idx="920">
                  <c:v>111.22034881958301</c:v>
                </c:pt>
                <c:pt idx="921">
                  <c:v>110.13131623739125</c:v>
                </c:pt>
                <c:pt idx="922">
                  <c:v>109.07011039745673</c:v>
                </c:pt>
                <c:pt idx="923">
                  <c:v>109.84276266495726</c:v>
                </c:pt>
                <c:pt idx="924">
                  <c:v>108.15496788555728</c:v>
                </c:pt>
                <c:pt idx="925">
                  <c:v>107.46330551380933</c:v>
                </c:pt>
                <c:pt idx="926">
                  <c:v>106.39939279233228</c:v>
                </c:pt>
                <c:pt idx="927">
                  <c:v>106.58183660829899</c:v>
                </c:pt>
                <c:pt idx="928">
                  <c:v>106.17039061383402</c:v>
                </c:pt>
                <c:pt idx="929">
                  <c:v>105.44397188307994</c:v>
                </c:pt>
                <c:pt idx="930">
                  <c:v>105.22720480915392</c:v>
                </c:pt>
                <c:pt idx="931">
                  <c:v>104.86740611452048</c:v>
                </c:pt>
                <c:pt idx="932">
                  <c:v>104.4061534996729</c:v>
                </c:pt>
                <c:pt idx="933">
                  <c:v>103.8100981840072</c:v>
                </c:pt>
                <c:pt idx="934">
                  <c:v>104.59433590450978</c:v>
                </c:pt>
                <c:pt idx="935">
                  <c:v>104.49558886583817</c:v>
                </c:pt>
                <c:pt idx="936">
                  <c:v>104.30534923102898</c:v>
                </c:pt>
                <c:pt idx="937">
                  <c:v>103.68244165046136</c:v>
                </c:pt>
                <c:pt idx="938">
                  <c:v>103.6520163019233</c:v>
                </c:pt>
                <c:pt idx="939">
                  <c:v>103.09060907000202</c:v>
                </c:pt>
                <c:pt idx="940">
                  <c:v>103.43838921058662</c:v>
                </c:pt>
                <c:pt idx="941">
                  <c:v>103.21804905302444</c:v>
                </c:pt>
                <c:pt idx="942">
                  <c:v>102.53190871962325</c:v>
                </c:pt>
                <c:pt idx="943">
                  <c:v>102.78992866825746</c:v>
                </c:pt>
                <c:pt idx="944">
                  <c:v>103.40904661466554</c:v>
                </c:pt>
                <c:pt idx="945">
                  <c:v>102.71099600247722</c:v>
                </c:pt>
                <c:pt idx="946">
                  <c:v>101.5089240470693</c:v>
                </c:pt>
                <c:pt idx="947">
                  <c:v>100.54559904371278</c:v>
                </c:pt>
                <c:pt idx="948">
                  <c:v>100.18363484384531</c:v>
                </c:pt>
                <c:pt idx="949">
                  <c:v>100.0917091466609</c:v>
                </c:pt>
                <c:pt idx="950">
                  <c:v>100.99645723343703</c:v>
                </c:pt>
                <c:pt idx="951">
                  <c:v>99.329126478498594</c:v>
                </c:pt>
                <c:pt idx="952">
                  <c:v>98.19786654424334</c:v>
                </c:pt>
                <c:pt idx="953">
                  <c:v>97.298965321599084</c:v>
                </c:pt>
                <c:pt idx="954">
                  <c:v>96.757480737830846</c:v>
                </c:pt>
                <c:pt idx="955">
                  <c:v>95.869082215571623</c:v>
                </c:pt>
                <c:pt idx="956">
                  <c:v>96.440450771569417</c:v>
                </c:pt>
                <c:pt idx="957">
                  <c:v>96.474665754267022</c:v>
                </c:pt>
                <c:pt idx="958">
                  <c:v>97.206823073891272</c:v>
                </c:pt>
                <c:pt idx="959">
                  <c:v>97.989869766515127</c:v>
                </c:pt>
                <c:pt idx="960">
                  <c:v>98.161052955264893</c:v>
                </c:pt>
                <c:pt idx="961">
                  <c:v>98.851416023872432</c:v>
                </c:pt>
                <c:pt idx="962">
                  <c:v>95.372423590147733</c:v>
                </c:pt>
                <c:pt idx="963">
                  <c:v>95.77271723265747</c:v>
                </c:pt>
                <c:pt idx="964">
                  <c:v>95.007969059261143</c:v>
                </c:pt>
                <c:pt idx="965">
                  <c:v>94.214636216775659</c:v>
                </c:pt>
                <c:pt idx="966">
                  <c:v>92.74880572386337</c:v>
                </c:pt>
                <c:pt idx="967">
                  <c:v>92.146253892495594</c:v>
                </c:pt>
                <c:pt idx="968">
                  <c:v>92.636524277479111</c:v>
                </c:pt>
                <c:pt idx="969">
                  <c:v>93.85786922946987</c:v>
                </c:pt>
                <c:pt idx="970">
                  <c:v>95.110505732092278</c:v>
                </c:pt>
                <c:pt idx="971">
                  <c:v>94.748974633271615</c:v>
                </c:pt>
                <c:pt idx="972">
                  <c:v>95.22885059313181</c:v>
                </c:pt>
                <c:pt idx="973">
                  <c:v>94.815997020264732</c:v>
                </c:pt>
                <c:pt idx="974">
                  <c:v>95.329221760728927</c:v>
                </c:pt>
                <c:pt idx="975">
                  <c:v>95.512206953004139</c:v>
                </c:pt>
                <c:pt idx="976">
                  <c:v>96.062245282446796</c:v>
                </c:pt>
                <c:pt idx="977">
                  <c:v>96.09418648464866</c:v>
                </c:pt>
                <c:pt idx="978">
                  <c:v>95.040993014080044</c:v>
                </c:pt>
                <c:pt idx="979">
                  <c:v>96.14908204233123</c:v>
                </c:pt>
                <c:pt idx="980">
                  <c:v>96.117140840129352</c:v>
                </c:pt>
                <c:pt idx="981">
                  <c:v>96.228664359681687</c:v>
                </c:pt>
                <c:pt idx="982">
                  <c:v>95.728432650621642</c:v>
                </c:pt>
                <c:pt idx="983">
                  <c:v>96.099383697210314</c:v>
                </c:pt>
                <c:pt idx="984">
                  <c:v>96.037017146470347</c:v>
                </c:pt>
                <c:pt idx="985">
                  <c:v>96.206467931032904</c:v>
                </c:pt>
                <c:pt idx="986">
                  <c:v>96.033119237049107</c:v>
                </c:pt>
                <c:pt idx="987">
                  <c:v>96.147999289714178</c:v>
                </c:pt>
                <c:pt idx="988">
                  <c:v>97.45239136742984</c:v>
                </c:pt>
                <c:pt idx="989">
                  <c:v>97.525693719601634</c:v>
                </c:pt>
                <c:pt idx="990">
                  <c:v>97.534788841584543</c:v>
                </c:pt>
                <c:pt idx="991">
                  <c:v>97.559259050729025</c:v>
                </c:pt>
                <c:pt idx="992">
                  <c:v>97.031850250981961</c:v>
                </c:pt>
                <c:pt idx="993">
                  <c:v>97.781006786693311</c:v>
                </c:pt>
                <c:pt idx="994">
                  <c:v>98.643744071929319</c:v>
                </c:pt>
                <c:pt idx="995">
                  <c:v>97.659521943064433</c:v>
                </c:pt>
                <c:pt idx="996">
                  <c:v>96.273923419072801</c:v>
                </c:pt>
                <c:pt idx="997">
                  <c:v>98.702429263771421</c:v>
                </c:pt>
                <c:pt idx="998">
                  <c:v>99.728229093129627</c:v>
                </c:pt>
                <c:pt idx="999">
                  <c:v>99.969466376200131</c:v>
                </c:pt>
                <c:pt idx="1000">
                  <c:v>101.79996795052243</c:v>
                </c:pt>
                <c:pt idx="1001">
                  <c:v>101.43356446492523</c:v>
                </c:pt>
                <c:pt idx="1002">
                  <c:v>100.71472500249024</c:v>
                </c:pt>
                <c:pt idx="1003">
                  <c:v>99.16931219222748</c:v>
                </c:pt>
                <c:pt idx="1004">
                  <c:v>98.336458879221027</c:v>
                </c:pt>
                <c:pt idx="1005">
                  <c:v>98.682290065095017</c:v>
                </c:pt>
                <c:pt idx="1006">
                  <c:v>98.147735098075643</c:v>
                </c:pt>
                <c:pt idx="1007">
                  <c:v>97.380604868921878</c:v>
                </c:pt>
                <c:pt idx="1008">
                  <c:v>98.046822554170035</c:v>
                </c:pt>
                <c:pt idx="1009">
                  <c:v>97.559908702299268</c:v>
                </c:pt>
                <c:pt idx="1010">
                  <c:v>97.54983910296103</c:v>
                </c:pt>
                <c:pt idx="1011">
                  <c:v>97.418284659993944</c:v>
                </c:pt>
                <c:pt idx="1012">
                  <c:v>95.830969323452777</c:v>
                </c:pt>
                <c:pt idx="1013">
                  <c:v>96.088989272086991</c:v>
                </c:pt>
                <c:pt idx="1014">
                  <c:v>95.670397110349739</c:v>
                </c:pt>
                <c:pt idx="1015">
                  <c:v>95.12176635930922</c:v>
                </c:pt>
                <c:pt idx="1016">
                  <c:v>94.601612002096132</c:v>
                </c:pt>
                <c:pt idx="1017">
                  <c:v>94.471465137531169</c:v>
                </c:pt>
                <c:pt idx="1018">
                  <c:v>94.221349283001146</c:v>
                </c:pt>
                <c:pt idx="1019">
                  <c:v>94.061318446206613</c:v>
                </c:pt>
                <c:pt idx="1020">
                  <c:v>94.358967140623506</c:v>
                </c:pt>
                <c:pt idx="1021">
                  <c:v>94.319988046411027</c:v>
                </c:pt>
                <c:pt idx="1022">
                  <c:v>94.563607385238981</c:v>
                </c:pt>
                <c:pt idx="1023">
                  <c:v>94.897528292325816</c:v>
                </c:pt>
                <c:pt idx="1024">
                  <c:v>95.036445453088589</c:v>
                </c:pt>
                <c:pt idx="1025">
                  <c:v>94.694079075589059</c:v>
                </c:pt>
                <c:pt idx="1026">
                  <c:v>93.33522454123765</c:v>
                </c:pt>
                <c:pt idx="1027">
                  <c:v>92.822866002867059</c:v>
                </c:pt>
                <c:pt idx="1028">
                  <c:v>92.973585167155278</c:v>
                </c:pt>
                <c:pt idx="1029">
                  <c:v>92.677668876925608</c:v>
                </c:pt>
                <c:pt idx="1030">
                  <c:v>91.962619048650168</c:v>
                </c:pt>
                <c:pt idx="1031">
                  <c:v>91.294885509738208</c:v>
                </c:pt>
                <c:pt idx="1032">
                  <c:v>90.711823225476664</c:v>
                </c:pt>
                <c:pt idx="1033">
                  <c:v>91.329425318220942</c:v>
                </c:pt>
                <c:pt idx="1034">
                  <c:v>92.860762344462543</c:v>
                </c:pt>
                <c:pt idx="1035">
                  <c:v>93.262680115897794</c:v>
                </c:pt>
                <c:pt idx="1036">
                  <c:v>92.966438999883025</c:v>
                </c:pt>
                <c:pt idx="1037">
                  <c:v>92.58931626337737</c:v>
                </c:pt>
                <c:pt idx="1038">
                  <c:v>92.813662605622483</c:v>
                </c:pt>
                <c:pt idx="1039">
                  <c:v>92.936988128700264</c:v>
                </c:pt>
                <c:pt idx="1040">
                  <c:v>92.702572187116942</c:v>
                </c:pt>
                <c:pt idx="1041">
                  <c:v>91.91714343873565</c:v>
                </c:pt>
                <c:pt idx="1042">
                  <c:v>92.161737254918904</c:v>
                </c:pt>
                <c:pt idx="1043">
                  <c:v>91.239881676793971</c:v>
                </c:pt>
                <c:pt idx="1044">
                  <c:v>91.376416781799321</c:v>
                </c:pt>
                <c:pt idx="1045">
                  <c:v>91.133880195588404</c:v>
                </c:pt>
                <c:pt idx="1046">
                  <c:v>91.714776974615916</c:v>
                </c:pt>
                <c:pt idx="1047">
                  <c:v>91.423841346424496</c:v>
                </c:pt>
                <c:pt idx="1048">
                  <c:v>92.518287691701303</c:v>
                </c:pt>
                <c:pt idx="1049">
                  <c:v>92.372440914189653</c:v>
                </c:pt>
                <c:pt idx="1050">
                  <c:v>92.288094485324336</c:v>
                </c:pt>
                <c:pt idx="1051">
                  <c:v>93.06810947062057</c:v>
                </c:pt>
                <c:pt idx="1052">
                  <c:v>93.853538219001848</c:v>
                </c:pt>
                <c:pt idx="1053">
                  <c:v>93.798317835534192</c:v>
                </c:pt>
                <c:pt idx="1054">
                  <c:v>94.087629334800084</c:v>
                </c:pt>
                <c:pt idx="1055">
                  <c:v>93.761504246555731</c:v>
                </c:pt>
                <c:pt idx="1056">
                  <c:v>93.401272450875496</c:v>
                </c:pt>
                <c:pt idx="1057">
                  <c:v>93.158519314141174</c:v>
                </c:pt>
                <c:pt idx="1058">
                  <c:v>92.674312343812915</c:v>
                </c:pt>
                <c:pt idx="1059">
                  <c:v>93.589130029927261</c:v>
                </c:pt>
                <c:pt idx="1060">
                  <c:v>94.283824109002865</c:v>
                </c:pt>
                <c:pt idx="1061">
                  <c:v>94.021040048853791</c:v>
                </c:pt>
                <c:pt idx="1062">
                  <c:v>94.278951722226296</c:v>
                </c:pt>
                <c:pt idx="1063">
                  <c:v>94.285015136881569</c:v>
                </c:pt>
                <c:pt idx="1064">
                  <c:v>94.155951024933614</c:v>
                </c:pt>
                <c:pt idx="1065">
                  <c:v>94.407907558912555</c:v>
                </c:pt>
                <c:pt idx="1066">
                  <c:v>92.388790478706568</c:v>
                </c:pt>
                <c:pt idx="1067">
                  <c:v>94.545850242320014</c:v>
                </c:pt>
                <c:pt idx="1068">
                  <c:v>92.329780461079352</c:v>
                </c:pt>
                <c:pt idx="1069">
                  <c:v>95.61149536798429</c:v>
                </c:pt>
                <c:pt idx="1070">
                  <c:v>95.428726726232483</c:v>
                </c:pt>
                <c:pt idx="1071">
                  <c:v>95.810072197944478</c:v>
                </c:pt>
                <c:pt idx="1072">
                  <c:v>97.681610096451578</c:v>
                </c:pt>
                <c:pt idx="1073">
                  <c:v>97.250674554880362</c:v>
                </c:pt>
                <c:pt idx="1074">
                  <c:v>95.437821848215393</c:v>
                </c:pt>
                <c:pt idx="1075">
                  <c:v>94.213445188897012</c:v>
                </c:pt>
                <c:pt idx="1076">
                  <c:v>94.944411480642515</c:v>
                </c:pt>
                <c:pt idx="1077">
                  <c:v>94.548340573339132</c:v>
                </c:pt>
                <c:pt idx="1078">
                  <c:v>94.261735955615777</c:v>
                </c:pt>
                <c:pt idx="1079">
                  <c:v>94.073445275517201</c:v>
                </c:pt>
                <c:pt idx="1080">
                  <c:v>93.035302066325045</c:v>
                </c:pt>
                <c:pt idx="1081">
                  <c:v>92.923778546772709</c:v>
                </c:pt>
                <c:pt idx="1082">
                  <c:v>91.165063470958373</c:v>
                </c:pt>
                <c:pt idx="1083">
                  <c:v>90.76834291208479</c:v>
                </c:pt>
                <c:pt idx="1084">
                  <c:v>89.847028710268361</c:v>
                </c:pt>
                <c:pt idx="1085">
                  <c:v>88.505281667265749</c:v>
                </c:pt>
                <c:pt idx="1086">
                  <c:v>88.17439246750655</c:v>
                </c:pt>
                <c:pt idx="1087">
                  <c:v>89.100579056099534</c:v>
                </c:pt>
                <c:pt idx="1088">
                  <c:v>91.03903106633804</c:v>
                </c:pt>
                <c:pt idx="1089">
                  <c:v>91.016618087165867</c:v>
                </c:pt>
                <c:pt idx="1090">
                  <c:v>90.747662337099811</c:v>
                </c:pt>
                <c:pt idx="1091">
                  <c:v>88.701259890945096</c:v>
                </c:pt>
                <c:pt idx="1092">
                  <c:v>87.777996734418039</c:v>
                </c:pt>
                <c:pt idx="1093">
                  <c:v>87.600966681536391</c:v>
                </c:pt>
                <c:pt idx="1094">
                  <c:v>86.538028437414653</c:v>
                </c:pt>
                <c:pt idx="1095">
                  <c:v>86.388933402051961</c:v>
                </c:pt>
                <c:pt idx="1096">
                  <c:v>89.595180451551087</c:v>
                </c:pt>
                <c:pt idx="1097">
                  <c:v>88.689241336896245</c:v>
                </c:pt>
                <c:pt idx="1098">
                  <c:v>86.827123386157155</c:v>
                </c:pt>
                <c:pt idx="1099">
                  <c:v>85.729320507767596</c:v>
                </c:pt>
                <c:pt idx="1100">
                  <c:v>85.774471291897044</c:v>
                </c:pt>
                <c:pt idx="1101">
                  <c:v>84.924293937018376</c:v>
                </c:pt>
                <c:pt idx="1102">
                  <c:v>83.609399158917711</c:v>
                </c:pt>
                <c:pt idx="1103">
                  <c:v>85.917069811557681</c:v>
                </c:pt>
                <c:pt idx="1104">
                  <c:v>86.23085151996807</c:v>
                </c:pt>
                <c:pt idx="1105">
                  <c:v>89.827214337377001</c:v>
                </c:pt>
                <c:pt idx="1106">
                  <c:v>89.894994651202026</c:v>
                </c:pt>
                <c:pt idx="1107">
                  <c:v>90.409085593759826</c:v>
                </c:pt>
                <c:pt idx="1108">
                  <c:v>88.022374000077903</c:v>
                </c:pt>
                <c:pt idx="1109">
                  <c:v>86.621292113662989</c:v>
                </c:pt>
                <c:pt idx="1110">
                  <c:v>86.838384013374096</c:v>
                </c:pt>
                <c:pt idx="1111">
                  <c:v>83.442222154850882</c:v>
                </c:pt>
                <c:pt idx="1112">
                  <c:v>81.483630945935928</c:v>
                </c:pt>
                <c:pt idx="1113">
                  <c:v>81.733097148895737</c:v>
                </c:pt>
                <c:pt idx="1114">
                  <c:v>80.39914592473562</c:v>
                </c:pt>
                <c:pt idx="1115">
                  <c:v>82.564001507191563</c:v>
                </c:pt>
                <c:pt idx="1116">
                  <c:v>81.02421901053728</c:v>
                </c:pt>
                <c:pt idx="1117">
                  <c:v>81.519686608082466</c:v>
                </c:pt>
                <c:pt idx="1118">
                  <c:v>82.53552511336413</c:v>
                </c:pt>
                <c:pt idx="1119">
                  <c:v>82.516576942566402</c:v>
                </c:pt>
                <c:pt idx="1120">
                  <c:v>80.905116222665853</c:v>
                </c:pt>
                <c:pt idx="1121">
                  <c:v>76.21441533524181</c:v>
                </c:pt>
                <c:pt idx="1122">
                  <c:v>79.557955416578196</c:v>
                </c:pt>
                <c:pt idx="1123">
                  <c:v>79.958573884873033</c:v>
                </c:pt>
                <c:pt idx="1124">
                  <c:v>78.962116651435906</c:v>
                </c:pt>
                <c:pt idx="1125">
                  <c:v>81.877644623267017</c:v>
                </c:pt>
                <c:pt idx="1126">
                  <c:v>77.164855582455914</c:v>
                </c:pt>
                <c:pt idx="1127">
                  <c:v>85.344618502942893</c:v>
                </c:pt>
                <c:pt idx="1128">
                  <c:v>86.07904960306287</c:v>
                </c:pt>
                <c:pt idx="1129">
                  <c:v>90.750585769165767</c:v>
                </c:pt>
                <c:pt idx="1130">
                  <c:v>94.43887428375912</c:v>
                </c:pt>
                <c:pt idx="1131">
                  <c:v>94.567180468875151</c:v>
                </c:pt>
                <c:pt idx="1132">
                  <c:v>102.26630950267004</c:v>
                </c:pt>
                <c:pt idx="1133">
                  <c:v>103.87939435149612</c:v>
                </c:pt>
                <c:pt idx="1134">
                  <c:v>105.7490915705543</c:v>
                </c:pt>
                <c:pt idx="1135">
                  <c:v>104.95175254338587</c:v>
                </c:pt>
                <c:pt idx="1136">
                  <c:v>102.34729939842262</c:v>
                </c:pt>
                <c:pt idx="1137">
                  <c:v>98.760789629828508</c:v>
                </c:pt>
                <c:pt idx="1138">
                  <c:v>103.53962658027741</c:v>
                </c:pt>
                <c:pt idx="1139">
                  <c:v>105.07919252640831</c:v>
                </c:pt>
                <c:pt idx="1140">
                  <c:v>105.88389427137243</c:v>
                </c:pt>
                <c:pt idx="1141">
                  <c:v>106.64084662592626</c:v>
                </c:pt>
                <c:pt idx="1142">
                  <c:v>109.3278055203059</c:v>
                </c:pt>
                <c:pt idx="1143">
                  <c:v>109.83615787399354</c:v>
                </c:pt>
                <c:pt idx="1144">
                  <c:v>110.49457974039917</c:v>
                </c:pt>
                <c:pt idx="1145">
                  <c:v>109.77065134066426</c:v>
                </c:pt>
                <c:pt idx="1146">
                  <c:v>109.44517590399012</c:v>
                </c:pt>
                <c:pt idx="1147">
                  <c:v>109.35606536360996</c:v>
                </c:pt>
                <c:pt idx="1148">
                  <c:v>109.31459593837835</c:v>
                </c:pt>
                <c:pt idx="1149">
                  <c:v>108.27721065601813</c:v>
                </c:pt>
                <c:pt idx="1150">
                  <c:v>108.34076823463678</c:v>
                </c:pt>
                <c:pt idx="1151">
                  <c:v>108.4084402732001</c:v>
                </c:pt>
                <c:pt idx="1152">
                  <c:v>108.55233809600115</c:v>
                </c:pt>
                <c:pt idx="1153">
                  <c:v>109.43792146145614</c:v>
                </c:pt>
                <c:pt idx="1154">
                  <c:v>108.66212921136628</c:v>
                </c:pt>
                <c:pt idx="1155">
                  <c:v>107.9023617000082</c:v>
                </c:pt>
                <c:pt idx="1156">
                  <c:v>107.82191318056412</c:v>
                </c:pt>
                <c:pt idx="1157">
                  <c:v>108.57713313093075</c:v>
                </c:pt>
                <c:pt idx="1158">
                  <c:v>107.72901300602442</c:v>
                </c:pt>
                <c:pt idx="1159">
                  <c:v>108.82421727813316</c:v>
                </c:pt>
                <c:pt idx="1160">
                  <c:v>109.26143278488304</c:v>
                </c:pt>
                <c:pt idx="1161">
                  <c:v>109.41615813385422</c:v>
                </c:pt>
                <c:pt idx="1162">
                  <c:v>110.65461057719376</c:v>
                </c:pt>
                <c:pt idx="1163">
                  <c:v>109.70200482474567</c:v>
                </c:pt>
                <c:pt idx="1164">
                  <c:v>109.31784419622943</c:v>
                </c:pt>
                <c:pt idx="1165">
                  <c:v>109.30669184427418</c:v>
                </c:pt>
                <c:pt idx="1166">
                  <c:v>109.22180403910036</c:v>
                </c:pt>
                <c:pt idx="1167">
                  <c:v>109.08516065883332</c:v>
                </c:pt>
                <c:pt idx="1168">
                  <c:v>109.16311884725826</c:v>
                </c:pt>
                <c:pt idx="1169">
                  <c:v>108.65931405456207</c:v>
                </c:pt>
                <c:pt idx="1170">
                  <c:v>108.5345809530822</c:v>
                </c:pt>
                <c:pt idx="1171">
                  <c:v>107.76452729186249</c:v>
                </c:pt>
                <c:pt idx="1172">
                  <c:v>107.62106257010826</c:v>
                </c:pt>
                <c:pt idx="1173">
                  <c:v>106.72616753214696</c:v>
                </c:pt>
                <c:pt idx="1174">
                  <c:v>107.03529340430418</c:v>
                </c:pt>
                <c:pt idx="1175">
                  <c:v>106.82253251506111</c:v>
                </c:pt>
                <c:pt idx="1176">
                  <c:v>107.42627537430761</c:v>
                </c:pt>
                <c:pt idx="1177">
                  <c:v>108.02947685724558</c:v>
                </c:pt>
                <c:pt idx="1178">
                  <c:v>107.71796892933092</c:v>
                </c:pt>
                <c:pt idx="1179">
                  <c:v>106.95387040750478</c:v>
                </c:pt>
                <c:pt idx="1180">
                  <c:v>107.03615960639779</c:v>
                </c:pt>
                <c:pt idx="1181">
                  <c:v>107.08141866578893</c:v>
                </c:pt>
                <c:pt idx="1182">
                  <c:v>107.27100864902793</c:v>
                </c:pt>
                <c:pt idx="1183">
                  <c:v>107.0616042928976</c:v>
                </c:pt>
                <c:pt idx="1184">
                  <c:v>107.90831683940183</c:v>
                </c:pt>
                <c:pt idx="1185">
                  <c:v>106.98050612188332</c:v>
                </c:pt>
                <c:pt idx="1186">
                  <c:v>105.88660115291501</c:v>
                </c:pt>
                <c:pt idx="1187">
                  <c:v>106.22073861052525</c:v>
                </c:pt>
                <c:pt idx="1188">
                  <c:v>106.96155795108558</c:v>
                </c:pt>
                <c:pt idx="1189">
                  <c:v>107.6003819951233</c:v>
                </c:pt>
                <c:pt idx="1190">
                  <c:v>108.03131753669449</c:v>
                </c:pt>
                <c:pt idx="1191">
                  <c:v>107.85352955698093</c:v>
                </c:pt>
                <c:pt idx="1192">
                  <c:v>107.71320481781605</c:v>
                </c:pt>
                <c:pt idx="1193">
                  <c:v>106.96751309047914</c:v>
                </c:pt>
                <c:pt idx="1194">
                  <c:v>107.22574958963676</c:v>
                </c:pt>
                <c:pt idx="1195">
                  <c:v>107.05099331725086</c:v>
                </c:pt>
                <c:pt idx="1196">
                  <c:v>106.86172815979698</c:v>
                </c:pt>
                <c:pt idx="1197">
                  <c:v>106.9299415746688</c:v>
                </c:pt>
                <c:pt idx="1198">
                  <c:v>106.07954766926673</c:v>
                </c:pt>
                <c:pt idx="1199">
                  <c:v>105.80669400977945</c:v>
                </c:pt>
                <c:pt idx="1200">
                  <c:v>105.22720480915405</c:v>
                </c:pt>
                <c:pt idx="1201">
                  <c:v>105.16949409466724</c:v>
                </c:pt>
                <c:pt idx="1202">
                  <c:v>105.37586674346994</c:v>
                </c:pt>
                <c:pt idx="1203">
                  <c:v>105.09456761356995</c:v>
                </c:pt>
                <c:pt idx="1204">
                  <c:v>105.2969340776897</c:v>
                </c:pt>
                <c:pt idx="1205">
                  <c:v>104.94590567925405</c:v>
                </c:pt>
                <c:pt idx="1206">
                  <c:v>104.94222432035622</c:v>
                </c:pt>
                <c:pt idx="1207">
                  <c:v>105.345766220717</c:v>
                </c:pt>
                <c:pt idx="1208">
                  <c:v>104.94915393710509</c:v>
                </c:pt>
                <c:pt idx="1209">
                  <c:v>105.25210811934537</c:v>
                </c:pt>
                <c:pt idx="1210">
                  <c:v>104.91450585336068</c:v>
                </c:pt>
                <c:pt idx="1211">
                  <c:v>104.81305193314654</c:v>
                </c:pt>
                <c:pt idx="1212">
                  <c:v>104.89339217732891</c:v>
                </c:pt>
                <c:pt idx="1213">
                  <c:v>104.78933965083394</c:v>
                </c:pt>
                <c:pt idx="1214">
                  <c:v>104.49634679267021</c:v>
                </c:pt>
                <c:pt idx="1215">
                  <c:v>104.02729835898015</c:v>
                </c:pt>
                <c:pt idx="1216">
                  <c:v>103.06603058559594</c:v>
                </c:pt>
                <c:pt idx="1217">
                  <c:v>104.4517373848493</c:v>
                </c:pt>
                <c:pt idx="1218">
                  <c:v>105.17490785775232</c:v>
                </c:pt>
                <c:pt idx="1219">
                  <c:v>104.82994287397194</c:v>
                </c:pt>
                <c:pt idx="1220">
                  <c:v>104.78457553931911</c:v>
                </c:pt>
                <c:pt idx="1221">
                  <c:v>104.1811575058577</c:v>
                </c:pt>
                <c:pt idx="1222">
                  <c:v>104.15203146046005</c:v>
                </c:pt>
                <c:pt idx="1223">
                  <c:v>104.1978318961597</c:v>
                </c:pt>
                <c:pt idx="1224">
                  <c:v>103.73452205133979</c:v>
                </c:pt>
                <c:pt idx="1225">
                  <c:v>103.29362518569208</c:v>
                </c:pt>
                <c:pt idx="1226">
                  <c:v>103.49144408882037</c:v>
                </c:pt>
                <c:pt idx="1227">
                  <c:v>102.9799517525434</c:v>
                </c:pt>
                <c:pt idx="1228">
                  <c:v>103.35241865279589</c:v>
                </c:pt>
                <c:pt idx="1229">
                  <c:v>103.05444513259388</c:v>
                </c:pt>
                <c:pt idx="1230">
                  <c:v>103.17235689258661</c:v>
                </c:pt>
                <c:pt idx="1231">
                  <c:v>102.63953432975448</c:v>
                </c:pt>
                <c:pt idx="1232">
                  <c:v>103.01828119518565</c:v>
                </c:pt>
                <c:pt idx="1233">
                  <c:v>102.72128215233896</c:v>
                </c:pt>
                <c:pt idx="1234">
                  <c:v>103.36313790370431</c:v>
                </c:pt>
                <c:pt idx="1235">
                  <c:v>102.22830488581292</c:v>
                </c:pt>
                <c:pt idx="1236">
                  <c:v>102.09350218499479</c:v>
                </c:pt>
                <c:pt idx="1237">
                  <c:v>102.0515996587164</c:v>
                </c:pt>
                <c:pt idx="1238">
                  <c:v>103.43189269488467</c:v>
                </c:pt>
                <c:pt idx="1239">
                  <c:v>103.66674173751481</c:v>
                </c:pt>
                <c:pt idx="1240">
                  <c:v>103.98084827171029</c:v>
                </c:pt>
                <c:pt idx="1241">
                  <c:v>103.16726795528668</c:v>
                </c:pt>
                <c:pt idx="1242">
                  <c:v>102.88835088114411</c:v>
                </c:pt>
                <c:pt idx="1243">
                  <c:v>102.68208650760312</c:v>
                </c:pt>
                <c:pt idx="1244">
                  <c:v>103.32524156210889</c:v>
                </c:pt>
                <c:pt idx="1245">
                  <c:v>102.23014556526186</c:v>
                </c:pt>
                <c:pt idx="1246">
                  <c:v>101.33286847154312</c:v>
                </c:pt>
                <c:pt idx="1247">
                  <c:v>100.8415153339426</c:v>
                </c:pt>
                <c:pt idx="1248">
                  <c:v>100.32720784086139</c:v>
                </c:pt>
                <c:pt idx="1249">
                  <c:v>100.57970575114884</c:v>
                </c:pt>
                <c:pt idx="1250">
                  <c:v>99.958097473721622</c:v>
                </c:pt>
                <c:pt idx="1251">
                  <c:v>99.848089807833091</c:v>
                </c:pt>
                <c:pt idx="1252">
                  <c:v>99.922799738406994</c:v>
                </c:pt>
                <c:pt idx="1253">
                  <c:v>99.931245208819703</c:v>
                </c:pt>
                <c:pt idx="1254">
                  <c:v>99.987548344904368</c:v>
                </c:pt>
                <c:pt idx="1255">
                  <c:v>100.10372770070987</c:v>
                </c:pt>
                <c:pt idx="1256">
                  <c:v>100.17064181244127</c:v>
                </c:pt>
                <c:pt idx="1257">
                  <c:v>100.28855357243401</c:v>
                </c:pt>
                <c:pt idx="1258">
                  <c:v>100.10816698643961</c:v>
                </c:pt>
                <c:pt idx="1259">
                  <c:v>100.25996890334484</c:v>
                </c:pt>
                <c:pt idx="1260">
                  <c:v>100</c:v>
                </c:pt>
              </c:numCache>
            </c:numRef>
          </c:val>
          <c:smooth val="0"/>
          <c:extLst>
            <c:ext xmlns:c16="http://schemas.microsoft.com/office/drawing/2014/chart" uri="{C3380CC4-5D6E-409C-BE32-E72D297353CC}">
              <c16:uniqueId val="{00000000-35B8-4F76-8A06-6FD4966104CE}"/>
            </c:ext>
          </c:extLst>
        </c:ser>
        <c:ser>
          <c:idx val="1"/>
          <c:order val="1"/>
          <c:tx>
            <c:strRef>
              <c:f>'Price Return BET vs EM vs FM 5Y'!$G$2</c:f>
              <c:strCache>
                <c:ptCount val="1"/>
                <c:pt idx="0">
                  <c:v>FTSE Global All Cap</c:v>
                </c:pt>
              </c:strCache>
            </c:strRef>
          </c:tx>
          <c:spPr>
            <a:ln w="28575" cap="rnd">
              <a:solidFill>
                <a:schemeClr val="accent2"/>
              </a:solidFill>
              <a:round/>
            </a:ln>
            <a:effectLst/>
          </c:spPr>
          <c:marker>
            <c:symbol val="none"/>
          </c:marker>
          <c:cat>
            <c:numRef>
              <c:f>'Price Return BET vs EM vs FM 5Y'!$A$3:$A$1263</c:f>
              <c:numCache>
                <c:formatCode>dd\-mmm\-yyyy</c:formatCode>
                <c:ptCount val="126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45314</c:v>
                </c:pt>
                <c:pt idx="155">
                  <c:v>45313</c:v>
                </c:pt>
                <c:pt idx="156">
                  <c:v>45310</c:v>
                </c:pt>
                <c:pt idx="157">
                  <c:v>45309</c:v>
                </c:pt>
                <c:pt idx="158">
                  <c:v>45308</c:v>
                </c:pt>
                <c:pt idx="159">
                  <c:v>45307</c:v>
                </c:pt>
                <c:pt idx="160">
                  <c:v>45306</c:v>
                </c:pt>
                <c:pt idx="161">
                  <c:v>45303</c:v>
                </c:pt>
                <c:pt idx="162">
                  <c:v>45302</c:v>
                </c:pt>
                <c:pt idx="163">
                  <c:v>45301</c:v>
                </c:pt>
                <c:pt idx="164">
                  <c:v>45300</c:v>
                </c:pt>
                <c:pt idx="165">
                  <c:v>45299</c:v>
                </c:pt>
                <c:pt idx="166">
                  <c:v>45296</c:v>
                </c:pt>
                <c:pt idx="167">
                  <c:v>45295</c:v>
                </c:pt>
                <c:pt idx="168">
                  <c:v>45294</c:v>
                </c:pt>
                <c:pt idx="169">
                  <c:v>45289</c:v>
                </c:pt>
                <c:pt idx="170">
                  <c:v>45288</c:v>
                </c:pt>
                <c:pt idx="171">
                  <c:v>45287</c:v>
                </c:pt>
                <c:pt idx="172">
                  <c:v>45282</c:v>
                </c:pt>
                <c:pt idx="173">
                  <c:v>45281</c:v>
                </c:pt>
                <c:pt idx="174">
                  <c:v>45280</c:v>
                </c:pt>
                <c:pt idx="175">
                  <c:v>45279</c:v>
                </c:pt>
                <c:pt idx="176">
                  <c:v>45278</c:v>
                </c:pt>
                <c:pt idx="177">
                  <c:v>45275</c:v>
                </c:pt>
                <c:pt idx="178">
                  <c:v>45274</c:v>
                </c:pt>
                <c:pt idx="179">
                  <c:v>45273</c:v>
                </c:pt>
                <c:pt idx="180">
                  <c:v>45272</c:v>
                </c:pt>
                <c:pt idx="181">
                  <c:v>45271</c:v>
                </c:pt>
                <c:pt idx="182">
                  <c:v>45268</c:v>
                </c:pt>
                <c:pt idx="183">
                  <c:v>45267</c:v>
                </c:pt>
                <c:pt idx="184">
                  <c:v>45266</c:v>
                </c:pt>
                <c:pt idx="185">
                  <c:v>45265</c:v>
                </c:pt>
                <c:pt idx="186">
                  <c:v>45264</c:v>
                </c:pt>
                <c:pt idx="187">
                  <c:v>45260</c:v>
                </c:pt>
                <c:pt idx="188">
                  <c:v>45259</c:v>
                </c:pt>
                <c:pt idx="189">
                  <c:v>45258</c:v>
                </c:pt>
                <c:pt idx="190">
                  <c:v>45257</c:v>
                </c:pt>
                <c:pt idx="191">
                  <c:v>45254</c:v>
                </c:pt>
                <c:pt idx="192">
                  <c:v>45253</c:v>
                </c:pt>
                <c:pt idx="193">
                  <c:v>45252</c:v>
                </c:pt>
                <c:pt idx="194">
                  <c:v>45251</c:v>
                </c:pt>
                <c:pt idx="195">
                  <c:v>45250</c:v>
                </c:pt>
                <c:pt idx="196">
                  <c:v>45247</c:v>
                </c:pt>
                <c:pt idx="197">
                  <c:v>45246</c:v>
                </c:pt>
                <c:pt idx="198">
                  <c:v>45245</c:v>
                </c:pt>
                <c:pt idx="199">
                  <c:v>45244</c:v>
                </c:pt>
                <c:pt idx="200">
                  <c:v>45243</c:v>
                </c:pt>
                <c:pt idx="201">
                  <c:v>45240</c:v>
                </c:pt>
                <c:pt idx="202">
                  <c:v>45239</c:v>
                </c:pt>
                <c:pt idx="203">
                  <c:v>45238</c:v>
                </c:pt>
                <c:pt idx="204">
                  <c:v>45237</c:v>
                </c:pt>
                <c:pt idx="205">
                  <c:v>45236</c:v>
                </c:pt>
                <c:pt idx="206">
                  <c:v>45233</c:v>
                </c:pt>
                <c:pt idx="207">
                  <c:v>45232</c:v>
                </c:pt>
                <c:pt idx="208">
                  <c:v>45231</c:v>
                </c:pt>
                <c:pt idx="209">
                  <c:v>45230</c:v>
                </c:pt>
                <c:pt idx="210">
                  <c:v>45229</c:v>
                </c:pt>
                <c:pt idx="211">
                  <c:v>45226</c:v>
                </c:pt>
                <c:pt idx="212">
                  <c:v>45225</c:v>
                </c:pt>
                <c:pt idx="213">
                  <c:v>45224</c:v>
                </c:pt>
                <c:pt idx="214">
                  <c:v>45223</c:v>
                </c:pt>
                <c:pt idx="215">
                  <c:v>45222</c:v>
                </c:pt>
                <c:pt idx="216">
                  <c:v>45219</c:v>
                </c:pt>
                <c:pt idx="217">
                  <c:v>45218</c:v>
                </c:pt>
                <c:pt idx="218">
                  <c:v>45217</c:v>
                </c:pt>
                <c:pt idx="219">
                  <c:v>45216</c:v>
                </c:pt>
                <c:pt idx="220">
                  <c:v>45215</c:v>
                </c:pt>
                <c:pt idx="221">
                  <c:v>45212</c:v>
                </c:pt>
                <c:pt idx="222">
                  <c:v>45211</c:v>
                </c:pt>
                <c:pt idx="223">
                  <c:v>45210</c:v>
                </c:pt>
                <c:pt idx="224">
                  <c:v>45209</c:v>
                </c:pt>
                <c:pt idx="225">
                  <c:v>45208</c:v>
                </c:pt>
                <c:pt idx="226">
                  <c:v>45205</c:v>
                </c:pt>
                <c:pt idx="227">
                  <c:v>45204</c:v>
                </c:pt>
                <c:pt idx="228">
                  <c:v>45203</c:v>
                </c:pt>
                <c:pt idx="229">
                  <c:v>45202</c:v>
                </c:pt>
                <c:pt idx="230">
                  <c:v>45201</c:v>
                </c:pt>
                <c:pt idx="231">
                  <c:v>45198</c:v>
                </c:pt>
                <c:pt idx="232">
                  <c:v>45197</c:v>
                </c:pt>
                <c:pt idx="233">
                  <c:v>45196</c:v>
                </c:pt>
                <c:pt idx="234">
                  <c:v>45195</c:v>
                </c:pt>
                <c:pt idx="235">
                  <c:v>45194</c:v>
                </c:pt>
                <c:pt idx="236">
                  <c:v>45191</c:v>
                </c:pt>
                <c:pt idx="237">
                  <c:v>45190</c:v>
                </c:pt>
                <c:pt idx="238">
                  <c:v>45189</c:v>
                </c:pt>
                <c:pt idx="239">
                  <c:v>45188</c:v>
                </c:pt>
                <c:pt idx="240">
                  <c:v>45187</c:v>
                </c:pt>
                <c:pt idx="241">
                  <c:v>45184</c:v>
                </c:pt>
                <c:pt idx="242">
                  <c:v>45183</c:v>
                </c:pt>
                <c:pt idx="243">
                  <c:v>45182</c:v>
                </c:pt>
                <c:pt idx="244">
                  <c:v>45181</c:v>
                </c:pt>
                <c:pt idx="245">
                  <c:v>45180</c:v>
                </c:pt>
                <c:pt idx="246">
                  <c:v>45177</c:v>
                </c:pt>
                <c:pt idx="247">
                  <c:v>45176</c:v>
                </c:pt>
                <c:pt idx="248">
                  <c:v>45175</c:v>
                </c:pt>
                <c:pt idx="249">
                  <c:v>45174</c:v>
                </c:pt>
                <c:pt idx="250">
                  <c:v>45173</c:v>
                </c:pt>
                <c:pt idx="251">
                  <c:v>45170</c:v>
                </c:pt>
                <c:pt idx="252">
                  <c:v>45169</c:v>
                </c:pt>
                <c:pt idx="253">
                  <c:v>45168</c:v>
                </c:pt>
                <c:pt idx="254">
                  <c:v>45167</c:v>
                </c:pt>
                <c:pt idx="255">
                  <c:v>45166</c:v>
                </c:pt>
                <c:pt idx="256">
                  <c:v>45163</c:v>
                </c:pt>
                <c:pt idx="257">
                  <c:v>45162</c:v>
                </c:pt>
                <c:pt idx="258">
                  <c:v>45161</c:v>
                </c:pt>
                <c:pt idx="259">
                  <c:v>45160</c:v>
                </c:pt>
                <c:pt idx="260">
                  <c:v>45159</c:v>
                </c:pt>
                <c:pt idx="261">
                  <c:v>45156</c:v>
                </c:pt>
                <c:pt idx="262">
                  <c:v>45155</c:v>
                </c:pt>
                <c:pt idx="263">
                  <c:v>45154</c:v>
                </c:pt>
                <c:pt idx="264">
                  <c:v>45152</c:v>
                </c:pt>
                <c:pt idx="265">
                  <c:v>45149</c:v>
                </c:pt>
                <c:pt idx="266">
                  <c:v>45148</c:v>
                </c:pt>
                <c:pt idx="267">
                  <c:v>45147</c:v>
                </c:pt>
                <c:pt idx="268">
                  <c:v>45146</c:v>
                </c:pt>
                <c:pt idx="269">
                  <c:v>45145</c:v>
                </c:pt>
                <c:pt idx="270">
                  <c:v>45142</c:v>
                </c:pt>
                <c:pt idx="271">
                  <c:v>45141</c:v>
                </c:pt>
                <c:pt idx="272">
                  <c:v>45140</c:v>
                </c:pt>
                <c:pt idx="273">
                  <c:v>45139</c:v>
                </c:pt>
                <c:pt idx="274">
                  <c:v>45138</c:v>
                </c:pt>
                <c:pt idx="275">
                  <c:v>45135</c:v>
                </c:pt>
                <c:pt idx="276">
                  <c:v>45134</c:v>
                </c:pt>
                <c:pt idx="277">
                  <c:v>45133</c:v>
                </c:pt>
                <c:pt idx="278">
                  <c:v>45132</c:v>
                </c:pt>
                <c:pt idx="279">
                  <c:v>45131</c:v>
                </c:pt>
                <c:pt idx="280">
                  <c:v>45128</c:v>
                </c:pt>
                <c:pt idx="281">
                  <c:v>45127</c:v>
                </c:pt>
                <c:pt idx="282">
                  <c:v>45126</c:v>
                </c:pt>
                <c:pt idx="283">
                  <c:v>45125</c:v>
                </c:pt>
                <c:pt idx="284">
                  <c:v>45124</c:v>
                </c:pt>
                <c:pt idx="285">
                  <c:v>45121</c:v>
                </c:pt>
                <c:pt idx="286">
                  <c:v>45120</c:v>
                </c:pt>
                <c:pt idx="287">
                  <c:v>45119</c:v>
                </c:pt>
                <c:pt idx="288">
                  <c:v>45118</c:v>
                </c:pt>
                <c:pt idx="289">
                  <c:v>45117</c:v>
                </c:pt>
                <c:pt idx="290">
                  <c:v>45114</c:v>
                </c:pt>
                <c:pt idx="291">
                  <c:v>45113</c:v>
                </c:pt>
                <c:pt idx="292">
                  <c:v>45112</c:v>
                </c:pt>
                <c:pt idx="293">
                  <c:v>45111</c:v>
                </c:pt>
                <c:pt idx="294">
                  <c:v>45110</c:v>
                </c:pt>
                <c:pt idx="295">
                  <c:v>45107</c:v>
                </c:pt>
                <c:pt idx="296">
                  <c:v>45106</c:v>
                </c:pt>
                <c:pt idx="297">
                  <c:v>45105</c:v>
                </c:pt>
                <c:pt idx="298">
                  <c:v>45104</c:v>
                </c:pt>
                <c:pt idx="299">
                  <c:v>45103</c:v>
                </c:pt>
                <c:pt idx="300">
                  <c:v>45100</c:v>
                </c:pt>
                <c:pt idx="301">
                  <c:v>45099</c:v>
                </c:pt>
                <c:pt idx="302">
                  <c:v>45098</c:v>
                </c:pt>
                <c:pt idx="303">
                  <c:v>45097</c:v>
                </c:pt>
                <c:pt idx="304">
                  <c:v>45096</c:v>
                </c:pt>
                <c:pt idx="305">
                  <c:v>45093</c:v>
                </c:pt>
                <c:pt idx="306">
                  <c:v>45092</c:v>
                </c:pt>
                <c:pt idx="307">
                  <c:v>45091</c:v>
                </c:pt>
                <c:pt idx="308">
                  <c:v>45090</c:v>
                </c:pt>
                <c:pt idx="309">
                  <c:v>45089</c:v>
                </c:pt>
                <c:pt idx="310">
                  <c:v>45086</c:v>
                </c:pt>
                <c:pt idx="311">
                  <c:v>45085</c:v>
                </c:pt>
                <c:pt idx="312">
                  <c:v>45084</c:v>
                </c:pt>
                <c:pt idx="313">
                  <c:v>45083</c:v>
                </c:pt>
                <c:pt idx="314">
                  <c:v>45082</c:v>
                </c:pt>
                <c:pt idx="315">
                  <c:v>45079</c:v>
                </c:pt>
                <c:pt idx="316">
                  <c:v>45078</c:v>
                </c:pt>
                <c:pt idx="317">
                  <c:v>45077</c:v>
                </c:pt>
                <c:pt idx="318">
                  <c:v>45076</c:v>
                </c:pt>
                <c:pt idx="319">
                  <c:v>45075</c:v>
                </c:pt>
                <c:pt idx="320">
                  <c:v>45072</c:v>
                </c:pt>
                <c:pt idx="321">
                  <c:v>45071</c:v>
                </c:pt>
                <c:pt idx="322">
                  <c:v>45070</c:v>
                </c:pt>
                <c:pt idx="323">
                  <c:v>45069</c:v>
                </c:pt>
                <c:pt idx="324">
                  <c:v>45068</c:v>
                </c:pt>
                <c:pt idx="325">
                  <c:v>45065</c:v>
                </c:pt>
                <c:pt idx="326">
                  <c:v>45064</c:v>
                </c:pt>
                <c:pt idx="327">
                  <c:v>45063</c:v>
                </c:pt>
                <c:pt idx="328">
                  <c:v>45062</c:v>
                </c:pt>
                <c:pt idx="329">
                  <c:v>45061</c:v>
                </c:pt>
                <c:pt idx="330">
                  <c:v>45058</c:v>
                </c:pt>
                <c:pt idx="331">
                  <c:v>45057</c:v>
                </c:pt>
                <c:pt idx="332">
                  <c:v>45056</c:v>
                </c:pt>
                <c:pt idx="333">
                  <c:v>45055</c:v>
                </c:pt>
                <c:pt idx="334">
                  <c:v>45054</c:v>
                </c:pt>
                <c:pt idx="335">
                  <c:v>45051</c:v>
                </c:pt>
                <c:pt idx="336">
                  <c:v>45050</c:v>
                </c:pt>
                <c:pt idx="337">
                  <c:v>45049</c:v>
                </c:pt>
                <c:pt idx="338">
                  <c:v>45048</c:v>
                </c:pt>
                <c:pt idx="339">
                  <c:v>45044</c:v>
                </c:pt>
                <c:pt idx="340">
                  <c:v>45043</c:v>
                </c:pt>
                <c:pt idx="341">
                  <c:v>45042</c:v>
                </c:pt>
                <c:pt idx="342">
                  <c:v>45041</c:v>
                </c:pt>
                <c:pt idx="343">
                  <c:v>45040</c:v>
                </c:pt>
                <c:pt idx="344">
                  <c:v>45037</c:v>
                </c:pt>
                <c:pt idx="345">
                  <c:v>45036</c:v>
                </c:pt>
                <c:pt idx="346">
                  <c:v>45035</c:v>
                </c:pt>
                <c:pt idx="347">
                  <c:v>45034</c:v>
                </c:pt>
                <c:pt idx="348">
                  <c:v>45033</c:v>
                </c:pt>
                <c:pt idx="349">
                  <c:v>45030</c:v>
                </c:pt>
                <c:pt idx="350">
                  <c:v>45029</c:v>
                </c:pt>
                <c:pt idx="351">
                  <c:v>45028</c:v>
                </c:pt>
                <c:pt idx="352">
                  <c:v>45027</c:v>
                </c:pt>
                <c:pt idx="353">
                  <c:v>45026</c:v>
                </c:pt>
                <c:pt idx="354">
                  <c:v>45023</c:v>
                </c:pt>
                <c:pt idx="355">
                  <c:v>45020</c:v>
                </c:pt>
                <c:pt idx="356">
                  <c:v>45019</c:v>
                </c:pt>
                <c:pt idx="357">
                  <c:v>45016</c:v>
                </c:pt>
                <c:pt idx="358">
                  <c:v>45015</c:v>
                </c:pt>
                <c:pt idx="359">
                  <c:v>45014</c:v>
                </c:pt>
                <c:pt idx="360">
                  <c:v>45013</c:v>
                </c:pt>
                <c:pt idx="361">
                  <c:v>45012</c:v>
                </c:pt>
                <c:pt idx="362">
                  <c:v>45009</c:v>
                </c:pt>
                <c:pt idx="363">
                  <c:v>45008</c:v>
                </c:pt>
                <c:pt idx="364">
                  <c:v>45007</c:v>
                </c:pt>
                <c:pt idx="365">
                  <c:v>45006</c:v>
                </c:pt>
                <c:pt idx="366">
                  <c:v>45005</c:v>
                </c:pt>
                <c:pt idx="367">
                  <c:v>45002</c:v>
                </c:pt>
                <c:pt idx="368">
                  <c:v>45001</c:v>
                </c:pt>
                <c:pt idx="369">
                  <c:v>45000</c:v>
                </c:pt>
                <c:pt idx="370">
                  <c:v>44999</c:v>
                </c:pt>
                <c:pt idx="371">
                  <c:v>44998</c:v>
                </c:pt>
                <c:pt idx="372">
                  <c:v>44995</c:v>
                </c:pt>
                <c:pt idx="373">
                  <c:v>44994</c:v>
                </c:pt>
                <c:pt idx="374">
                  <c:v>44993</c:v>
                </c:pt>
                <c:pt idx="375">
                  <c:v>44992</c:v>
                </c:pt>
                <c:pt idx="376">
                  <c:v>44991</c:v>
                </c:pt>
                <c:pt idx="377">
                  <c:v>44988</c:v>
                </c:pt>
                <c:pt idx="378">
                  <c:v>44987</c:v>
                </c:pt>
                <c:pt idx="379">
                  <c:v>44986</c:v>
                </c:pt>
                <c:pt idx="380">
                  <c:v>44985</c:v>
                </c:pt>
                <c:pt idx="381">
                  <c:v>44984</c:v>
                </c:pt>
                <c:pt idx="382">
                  <c:v>44981</c:v>
                </c:pt>
                <c:pt idx="383">
                  <c:v>44980</c:v>
                </c:pt>
                <c:pt idx="384">
                  <c:v>44979</c:v>
                </c:pt>
                <c:pt idx="385">
                  <c:v>44978</c:v>
                </c:pt>
                <c:pt idx="386">
                  <c:v>44977</c:v>
                </c:pt>
                <c:pt idx="387">
                  <c:v>44974</c:v>
                </c:pt>
                <c:pt idx="388">
                  <c:v>44973</c:v>
                </c:pt>
                <c:pt idx="389">
                  <c:v>44972</c:v>
                </c:pt>
                <c:pt idx="390">
                  <c:v>44971</c:v>
                </c:pt>
                <c:pt idx="391">
                  <c:v>44970</c:v>
                </c:pt>
                <c:pt idx="392">
                  <c:v>44967</c:v>
                </c:pt>
                <c:pt idx="393">
                  <c:v>44966</c:v>
                </c:pt>
                <c:pt idx="394">
                  <c:v>44965</c:v>
                </c:pt>
                <c:pt idx="395">
                  <c:v>44964</c:v>
                </c:pt>
                <c:pt idx="396">
                  <c:v>44963</c:v>
                </c:pt>
                <c:pt idx="397">
                  <c:v>44960</c:v>
                </c:pt>
                <c:pt idx="398">
                  <c:v>44959</c:v>
                </c:pt>
                <c:pt idx="399">
                  <c:v>44958</c:v>
                </c:pt>
                <c:pt idx="400">
                  <c:v>44957</c:v>
                </c:pt>
                <c:pt idx="401">
                  <c:v>44956</c:v>
                </c:pt>
                <c:pt idx="402">
                  <c:v>44953</c:v>
                </c:pt>
                <c:pt idx="403">
                  <c:v>44952</c:v>
                </c:pt>
                <c:pt idx="404">
                  <c:v>44951</c:v>
                </c:pt>
                <c:pt idx="405">
                  <c:v>44950</c:v>
                </c:pt>
                <c:pt idx="406">
                  <c:v>44949</c:v>
                </c:pt>
                <c:pt idx="407">
                  <c:v>44946</c:v>
                </c:pt>
                <c:pt idx="408">
                  <c:v>44945</c:v>
                </c:pt>
                <c:pt idx="409">
                  <c:v>44944</c:v>
                </c:pt>
                <c:pt idx="410">
                  <c:v>44943</c:v>
                </c:pt>
                <c:pt idx="411">
                  <c:v>44942</c:v>
                </c:pt>
                <c:pt idx="412">
                  <c:v>44939</c:v>
                </c:pt>
                <c:pt idx="413">
                  <c:v>44938</c:v>
                </c:pt>
                <c:pt idx="414">
                  <c:v>44937</c:v>
                </c:pt>
                <c:pt idx="415">
                  <c:v>44936</c:v>
                </c:pt>
                <c:pt idx="416">
                  <c:v>44935</c:v>
                </c:pt>
                <c:pt idx="417">
                  <c:v>44932</c:v>
                </c:pt>
                <c:pt idx="418">
                  <c:v>44931</c:v>
                </c:pt>
                <c:pt idx="419">
                  <c:v>44930</c:v>
                </c:pt>
                <c:pt idx="420">
                  <c:v>44929</c:v>
                </c:pt>
                <c:pt idx="421">
                  <c:v>44928</c:v>
                </c:pt>
                <c:pt idx="422">
                  <c:v>44925</c:v>
                </c:pt>
                <c:pt idx="423">
                  <c:v>44924</c:v>
                </c:pt>
                <c:pt idx="424">
                  <c:v>44923</c:v>
                </c:pt>
                <c:pt idx="425">
                  <c:v>44922</c:v>
                </c:pt>
                <c:pt idx="426">
                  <c:v>44918</c:v>
                </c:pt>
                <c:pt idx="427">
                  <c:v>44917</c:v>
                </c:pt>
                <c:pt idx="428">
                  <c:v>44916</c:v>
                </c:pt>
                <c:pt idx="429">
                  <c:v>44915</c:v>
                </c:pt>
                <c:pt idx="430">
                  <c:v>44914</c:v>
                </c:pt>
                <c:pt idx="431">
                  <c:v>44911</c:v>
                </c:pt>
                <c:pt idx="432">
                  <c:v>44910</c:v>
                </c:pt>
                <c:pt idx="433">
                  <c:v>44909</c:v>
                </c:pt>
                <c:pt idx="434">
                  <c:v>44908</c:v>
                </c:pt>
                <c:pt idx="435">
                  <c:v>44907</c:v>
                </c:pt>
                <c:pt idx="436">
                  <c:v>44904</c:v>
                </c:pt>
                <c:pt idx="437">
                  <c:v>44903</c:v>
                </c:pt>
                <c:pt idx="438">
                  <c:v>44902</c:v>
                </c:pt>
                <c:pt idx="439">
                  <c:v>44901</c:v>
                </c:pt>
                <c:pt idx="440">
                  <c:v>44900</c:v>
                </c:pt>
                <c:pt idx="441">
                  <c:v>44897</c:v>
                </c:pt>
                <c:pt idx="442">
                  <c:v>44896</c:v>
                </c:pt>
                <c:pt idx="443">
                  <c:v>44895</c:v>
                </c:pt>
                <c:pt idx="444">
                  <c:v>44894</c:v>
                </c:pt>
                <c:pt idx="445">
                  <c:v>44893</c:v>
                </c:pt>
                <c:pt idx="446">
                  <c:v>44890</c:v>
                </c:pt>
                <c:pt idx="447">
                  <c:v>44889</c:v>
                </c:pt>
                <c:pt idx="448">
                  <c:v>44888</c:v>
                </c:pt>
                <c:pt idx="449">
                  <c:v>44887</c:v>
                </c:pt>
                <c:pt idx="450">
                  <c:v>44886</c:v>
                </c:pt>
                <c:pt idx="451">
                  <c:v>44883</c:v>
                </c:pt>
                <c:pt idx="452">
                  <c:v>44882</c:v>
                </c:pt>
                <c:pt idx="453">
                  <c:v>44881</c:v>
                </c:pt>
                <c:pt idx="454">
                  <c:v>44880</c:v>
                </c:pt>
                <c:pt idx="455">
                  <c:v>44879</c:v>
                </c:pt>
                <c:pt idx="456">
                  <c:v>44876</c:v>
                </c:pt>
                <c:pt idx="457">
                  <c:v>44875</c:v>
                </c:pt>
                <c:pt idx="458">
                  <c:v>44874</c:v>
                </c:pt>
                <c:pt idx="459">
                  <c:v>44873</c:v>
                </c:pt>
                <c:pt idx="460">
                  <c:v>44872</c:v>
                </c:pt>
                <c:pt idx="461">
                  <c:v>44869</c:v>
                </c:pt>
                <c:pt idx="462">
                  <c:v>44868</c:v>
                </c:pt>
                <c:pt idx="463">
                  <c:v>44867</c:v>
                </c:pt>
                <c:pt idx="464">
                  <c:v>44866</c:v>
                </c:pt>
                <c:pt idx="465">
                  <c:v>44865</c:v>
                </c:pt>
                <c:pt idx="466">
                  <c:v>44862</c:v>
                </c:pt>
                <c:pt idx="467">
                  <c:v>44861</c:v>
                </c:pt>
                <c:pt idx="468">
                  <c:v>44860</c:v>
                </c:pt>
                <c:pt idx="469">
                  <c:v>44859</c:v>
                </c:pt>
                <c:pt idx="470">
                  <c:v>44858</c:v>
                </c:pt>
                <c:pt idx="471">
                  <c:v>44854</c:v>
                </c:pt>
                <c:pt idx="472">
                  <c:v>44853</c:v>
                </c:pt>
                <c:pt idx="473">
                  <c:v>44852</c:v>
                </c:pt>
                <c:pt idx="474">
                  <c:v>44851</c:v>
                </c:pt>
                <c:pt idx="475">
                  <c:v>44848</c:v>
                </c:pt>
                <c:pt idx="476">
                  <c:v>44847</c:v>
                </c:pt>
                <c:pt idx="477">
                  <c:v>44846</c:v>
                </c:pt>
                <c:pt idx="478">
                  <c:v>44845</c:v>
                </c:pt>
                <c:pt idx="479">
                  <c:v>44844</c:v>
                </c:pt>
                <c:pt idx="480">
                  <c:v>44841</c:v>
                </c:pt>
                <c:pt idx="481">
                  <c:v>44840</c:v>
                </c:pt>
                <c:pt idx="482">
                  <c:v>44839</c:v>
                </c:pt>
                <c:pt idx="483">
                  <c:v>44838</c:v>
                </c:pt>
                <c:pt idx="484">
                  <c:v>44837</c:v>
                </c:pt>
                <c:pt idx="485">
                  <c:v>44834</c:v>
                </c:pt>
                <c:pt idx="486">
                  <c:v>44833</c:v>
                </c:pt>
                <c:pt idx="487">
                  <c:v>44832</c:v>
                </c:pt>
                <c:pt idx="488">
                  <c:v>44831</c:v>
                </c:pt>
                <c:pt idx="489">
                  <c:v>44830</c:v>
                </c:pt>
                <c:pt idx="490">
                  <c:v>44827</c:v>
                </c:pt>
                <c:pt idx="491">
                  <c:v>44826</c:v>
                </c:pt>
                <c:pt idx="492">
                  <c:v>44825</c:v>
                </c:pt>
                <c:pt idx="493">
                  <c:v>44824</c:v>
                </c:pt>
                <c:pt idx="494">
                  <c:v>44823</c:v>
                </c:pt>
                <c:pt idx="495">
                  <c:v>44820</c:v>
                </c:pt>
                <c:pt idx="496">
                  <c:v>44819</c:v>
                </c:pt>
                <c:pt idx="497">
                  <c:v>44818</c:v>
                </c:pt>
                <c:pt idx="498">
                  <c:v>44817</c:v>
                </c:pt>
                <c:pt idx="499">
                  <c:v>44816</c:v>
                </c:pt>
                <c:pt idx="500">
                  <c:v>44813</c:v>
                </c:pt>
                <c:pt idx="501">
                  <c:v>44812</c:v>
                </c:pt>
                <c:pt idx="502">
                  <c:v>44811</c:v>
                </c:pt>
                <c:pt idx="503">
                  <c:v>44810</c:v>
                </c:pt>
                <c:pt idx="504">
                  <c:v>44809</c:v>
                </c:pt>
                <c:pt idx="505">
                  <c:v>44806</c:v>
                </c:pt>
                <c:pt idx="506">
                  <c:v>44805</c:v>
                </c:pt>
                <c:pt idx="507">
                  <c:v>44804</c:v>
                </c:pt>
                <c:pt idx="508">
                  <c:v>44803</c:v>
                </c:pt>
                <c:pt idx="509">
                  <c:v>44802</c:v>
                </c:pt>
                <c:pt idx="510">
                  <c:v>44799</c:v>
                </c:pt>
                <c:pt idx="511">
                  <c:v>44798</c:v>
                </c:pt>
                <c:pt idx="512">
                  <c:v>44797</c:v>
                </c:pt>
                <c:pt idx="513">
                  <c:v>44796</c:v>
                </c:pt>
                <c:pt idx="514">
                  <c:v>44795</c:v>
                </c:pt>
                <c:pt idx="515">
                  <c:v>44792</c:v>
                </c:pt>
                <c:pt idx="516">
                  <c:v>44791</c:v>
                </c:pt>
                <c:pt idx="517">
                  <c:v>44790</c:v>
                </c:pt>
                <c:pt idx="518">
                  <c:v>44789</c:v>
                </c:pt>
                <c:pt idx="519">
                  <c:v>44788</c:v>
                </c:pt>
                <c:pt idx="520">
                  <c:v>44785</c:v>
                </c:pt>
                <c:pt idx="521">
                  <c:v>44784</c:v>
                </c:pt>
                <c:pt idx="522">
                  <c:v>44783</c:v>
                </c:pt>
                <c:pt idx="523">
                  <c:v>44782</c:v>
                </c:pt>
                <c:pt idx="524">
                  <c:v>44781</c:v>
                </c:pt>
                <c:pt idx="525">
                  <c:v>44778</c:v>
                </c:pt>
                <c:pt idx="526">
                  <c:v>44777</c:v>
                </c:pt>
                <c:pt idx="527">
                  <c:v>44776</c:v>
                </c:pt>
                <c:pt idx="528">
                  <c:v>44775</c:v>
                </c:pt>
                <c:pt idx="529">
                  <c:v>44774</c:v>
                </c:pt>
                <c:pt idx="530">
                  <c:v>44771</c:v>
                </c:pt>
                <c:pt idx="531">
                  <c:v>44770</c:v>
                </c:pt>
                <c:pt idx="532">
                  <c:v>44769</c:v>
                </c:pt>
                <c:pt idx="533">
                  <c:v>44768</c:v>
                </c:pt>
                <c:pt idx="534">
                  <c:v>44767</c:v>
                </c:pt>
                <c:pt idx="535">
                  <c:v>44764</c:v>
                </c:pt>
                <c:pt idx="536">
                  <c:v>44763</c:v>
                </c:pt>
                <c:pt idx="537">
                  <c:v>44762</c:v>
                </c:pt>
                <c:pt idx="538">
                  <c:v>44761</c:v>
                </c:pt>
                <c:pt idx="539">
                  <c:v>44760</c:v>
                </c:pt>
                <c:pt idx="540">
                  <c:v>44757</c:v>
                </c:pt>
                <c:pt idx="541">
                  <c:v>44756</c:v>
                </c:pt>
                <c:pt idx="542">
                  <c:v>44755</c:v>
                </c:pt>
                <c:pt idx="543">
                  <c:v>44754</c:v>
                </c:pt>
                <c:pt idx="544">
                  <c:v>44753</c:v>
                </c:pt>
                <c:pt idx="545">
                  <c:v>44750</c:v>
                </c:pt>
                <c:pt idx="546">
                  <c:v>44749</c:v>
                </c:pt>
                <c:pt idx="547">
                  <c:v>44748</c:v>
                </c:pt>
                <c:pt idx="548">
                  <c:v>44747</c:v>
                </c:pt>
                <c:pt idx="549">
                  <c:v>44746</c:v>
                </c:pt>
                <c:pt idx="550">
                  <c:v>44743</c:v>
                </c:pt>
                <c:pt idx="551">
                  <c:v>44742</c:v>
                </c:pt>
                <c:pt idx="552">
                  <c:v>44741</c:v>
                </c:pt>
                <c:pt idx="553">
                  <c:v>44740</c:v>
                </c:pt>
                <c:pt idx="554">
                  <c:v>44739</c:v>
                </c:pt>
                <c:pt idx="555">
                  <c:v>44736</c:v>
                </c:pt>
                <c:pt idx="556">
                  <c:v>44735</c:v>
                </c:pt>
                <c:pt idx="557">
                  <c:v>44734</c:v>
                </c:pt>
                <c:pt idx="558">
                  <c:v>44733</c:v>
                </c:pt>
                <c:pt idx="559">
                  <c:v>44732</c:v>
                </c:pt>
                <c:pt idx="560">
                  <c:v>44729</c:v>
                </c:pt>
                <c:pt idx="561">
                  <c:v>44728</c:v>
                </c:pt>
                <c:pt idx="562">
                  <c:v>44727</c:v>
                </c:pt>
                <c:pt idx="563">
                  <c:v>44726</c:v>
                </c:pt>
                <c:pt idx="564">
                  <c:v>44725</c:v>
                </c:pt>
                <c:pt idx="565">
                  <c:v>44722</c:v>
                </c:pt>
                <c:pt idx="566">
                  <c:v>44721</c:v>
                </c:pt>
                <c:pt idx="567">
                  <c:v>44720</c:v>
                </c:pt>
                <c:pt idx="568">
                  <c:v>44719</c:v>
                </c:pt>
                <c:pt idx="569">
                  <c:v>44718</c:v>
                </c:pt>
                <c:pt idx="570">
                  <c:v>44715</c:v>
                </c:pt>
                <c:pt idx="571">
                  <c:v>44714</c:v>
                </c:pt>
                <c:pt idx="572">
                  <c:v>44713</c:v>
                </c:pt>
                <c:pt idx="573">
                  <c:v>44711</c:v>
                </c:pt>
                <c:pt idx="574">
                  <c:v>44708</c:v>
                </c:pt>
                <c:pt idx="575">
                  <c:v>44707</c:v>
                </c:pt>
                <c:pt idx="576">
                  <c:v>44706</c:v>
                </c:pt>
                <c:pt idx="577">
                  <c:v>44705</c:v>
                </c:pt>
                <c:pt idx="578">
                  <c:v>44704</c:v>
                </c:pt>
                <c:pt idx="579">
                  <c:v>44701</c:v>
                </c:pt>
                <c:pt idx="580">
                  <c:v>44700</c:v>
                </c:pt>
                <c:pt idx="581">
                  <c:v>44699</c:v>
                </c:pt>
                <c:pt idx="582">
                  <c:v>44698</c:v>
                </c:pt>
                <c:pt idx="583">
                  <c:v>44697</c:v>
                </c:pt>
                <c:pt idx="584">
                  <c:v>44694</c:v>
                </c:pt>
                <c:pt idx="585">
                  <c:v>44693</c:v>
                </c:pt>
                <c:pt idx="586">
                  <c:v>44692</c:v>
                </c:pt>
                <c:pt idx="587">
                  <c:v>44691</c:v>
                </c:pt>
                <c:pt idx="588">
                  <c:v>44690</c:v>
                </c:pt>
                <c:pt idx="589">
                  <c:v>44687</c:v>
                </c:pt>
                <c:pt idx="590">
                  <c:v>44686</c:v>
                </c:pt>
                <c:pt idx="591">
                  <c:v>44685</c:v>
                </c:pt>
                <c:pt idx="592">
                  <c:v>44684</c:v>
                </c:pt>
                <c:pt idx="593">
                  <c:v>44683</c:v>
                </c:pt>
                <c:pt idx="594">
                  <c:v>44680</c:v>
                </c:pt>
                <c:pt idx="595">
                  <c:v>44679</c:v>
                </c:pt>
                <c:pt idx="596">
                  <c:v>44678</c:v>
                </c:pt>
                <c:pt idx="597">
                  <c:v>44677</c:v>
                </c:pt>
                <c:pt idx="598">
                  <c:v>44672</c:v>
                </c:pt>
                <c:pt idx="599">
                  <c:v>44671</c:v>
                </c:pt>
                <c:pt idx="600">
                  <c:v>44670</c:v>
                </c:pt>
                <c:pt idx="601">
                  <c:v>44669</c:v>
                </c:pt>
                <c:pt idx="602">
                  <c:v>44666</c:v>
                </c:pt>
                <c:pt idx="603">
                  <c:v>44665</c:v>
                </c:pt>
                <c:pt idx="604">
                  <c:v>44664</c:v>
                </c:pt>
                <c:pt idx="605">
                  <c:v>44663</c:v>
                </c:pt>
                <c:pt idx="606">
                  <c:v>44662</c:v>
                </c:pt>
                <c:pt idx="607">
                  <c:v>44659</c:v>
                </c:pt>
                <c:pt idx="608">
                  <c:v>44658</c:v>
                </c:pt>
                <c:pt idx="609">
                  <c:v>44657</c:v>
                </c:pt>
                <c:pt idx="610">
                  <c:v>44656</c:v>
                </c:pt>
                <c:pt idx="611">
                  <c:v>44655</c:v>
                </c:pt>
                <c:pt idx="612">
                  <c:v>44652</c:v>
                </c:pt>
                <c:pt idx="613">
                  <c:v>44651</c:v>
                </c:pt>
                <c:pt idx="614">
                  <c:v>44650</c:v>
                </c:pt>
                <c:pt idx="615">
                  <c:v>44649</c:v>
                </c:pt>
                <c:pt idx="616">
                  <c:v>44648</c:v>
                </c:pt>
                <c:pt idx="617">
                  <c:v>44645</c:v>
                </c:pt>
                <c:pt idx="618">
                  <c:v>44644</c:v>
                </c:pt>
                <c:pt idx="619">
                  <c:v>44643</c:v>
                </c:pt>
                <c:pt idx="620">
                  <c:v>44642</c:v>
                </c:pt>
                <c:pt idx="621">
                  <c:v>44641</c:v>
                </c:pt>
                <c:pt idx="622">
                  <c:v>44638</c:v>
                </c:pt>
                <c:pt idx="623">
                  <c:v>44637</c:v>
                </c:pt>
                <c:pt idx="624">
                  <c:v>44636</c:v>
                </c:pt>
                <c:pt idx="625">
                  <c:v>44635</c:v>
                </c:pt>
                <c:pt idx="626">
                  <c:v>44634</c:v>
                </c:pt>
                <c:pt idx="627">
                  <c:v>44631</c:v>
                </c:pt>
                <c:pt idx="628">
                  <c:v>44630</c:v>
                </c:pt>
                <c:pt idx="629">
                  <c:v>44629</c:v>
                </c:pt>
                <c:pt idx="630">
                  <c:v>44628</c:v>
                </c:pt>
                <c:pt idx="631">
                  <c:v>44627</c:v>
                </c:pt>
                <c:pt idx="632">
                  <c:v>44624</c:v>
                </c:pt>
                <c:pt idx="633">
                  <c:v>44623</c:v>
                </c:pt>
                <c:pt idx="634">
                  <c:v>44622</c:v>
                </c:pt>
                <c:pt idx="635">
                  <c:v>44621</c:v>
                </c:pt>
                <c:pt idx="636">
                  <c:v>44620</c:v>
                </c:pt>
                <c:pt idx="637">
                  <c:v>44617</c:v>
                </c:pt>
                <c:pt idx="638">
                  <c:v>44616</c:v>
                </c:pt>
                <c:pt idx="639">
                  <c:v>44615</c:v>
                </c:pt>
                <c:pt idx="640">
                  <c:v>44614</c:v>
                </c:pt>
                <c:pt idx="641">
                  <c:v>44613</c:v>
                </c:pt>
                <c:pt idx="642">
                  <c:v>44610</c:v>
                </c:pt>
                <c:pt idx="643">
                  <c:v>44609</c:v>
                </c:pt>
                <c:pt idx="644">
                  <c:v>44608</c:v>
                </c:pt>
                <c:pt idx="645">
                  <c:v>44607</c:v>
                </c:pt>
                <c:pt idx="646">
                  <c:v>44606</c:v>
                </c:pt>
                <c:pt idx="647">
                  <c:v>44603</c:v>
                </c:pt>
                <c:pt idx="648">
                  <c:v>44602</c:v>
                </c:pt>
                <c:pt idx="649">
                  <c:v>44601</c:v>
                </c:pt>
                <c:pt idx="650">
                  <c:v>44600</c:v>
                </c:pt>
                <c:pt idx="651">
                  <c:v>44599</c:v>
                </c:pt>
                <c:pt idx="652">
                  <c:v>44596</c:v>
                </c:pt>
                <c:pt idx="653">
                  <c:v>44595</c:v>
                </c:pt>
                <c:pt idx="654">
                  <c:v>44594</c:v>
                </c:pt>
                <c:pt idx="655">
                  <c:v>44593</c:v>
                </c:pt>
                <c:pt idx="656">
                  <c:v>44592</c:v>
                </c:pt>
                <c:pt idx="657">
                  <c:v>44589</c:v>
                </c:pt>
                <c:pt idx="658">
                  <c:v>44588</c:v>
                </c:pt>
                <c:pt idx="659">
                  <c:v>44587</c:v>
                </c:pt>
                <c:pt idx="660">
                  <c:v>44586</c:v>
                </c:pt>
                <c:pt idx="661">
                  <c:v>44582</c:v>
                </c:pt>
                <c:pt idx="662">
                  <c:v>44581</c:v>
                </c:pt>
                <c:pt idx="663">
                  <c:v>44580</c:v>
                </c:pt>
                <c:pt idx="664">
                  <c:v>44579</c:v>
                </c:pt>
                <c:pt idx="665">
                  <c:v>44578</c:v>
                </c:pt>
                <c:pt idx="666">
                  <c:v>44575</c:v>
                </c:pt>
                <c:pt idx="667">
                  <c:v>44574</c:v>
                </c:pt>
                <c:pt idx="668">
                  <c:v>44573</c:v>
                </c:pt>
                <c:pt idx="669">
                  <c:v>44572</c:v>
                </c:pt>
                <c:pt idx="670">
                  <c:v>44571</c:v>
                </c:pt>
                <c:pt idx="671">
                  <c:v>44568</c:v>
                </c:pt>
                <c:pt idx="672">
                  <c:v>44567</c:v>
                </c:pt>
                <c:pt idx="673">
                  <c:v>44566</c:v>
                </c:pt>
                <c:pt idx="674">
                  <c:v>44565</c:v>
                </c:pt>
                <c:pt idx="675">
                  <c:v>44564</c:v>
                </c:pt>
                <c:pt idx="676">
                  <c:v>44560</c:v>
                </c:pt>
                <c:pt idx="677">
                  <c:v>44559</c:v>
                </c:pt>
                <c:pt idx="678">
                  <c:v>44558</c:v>
                </c:pt>
                <c:pt idx="679">
                  <c:v>44557</c:v>
                </c:pt>
                <c:pt idx="680">
                  <c:v>44553</c:v>
                </c:pt>
                <c:pt idx="681">
                  <c:v>44552</c:v>
                </c:pt>
                <c:pt idx="682">
                  <c:v>44551</c:v>
                </c:pt>
                <c:pt idx="683">
                  <c:v>44550</c:v>
                </c:pt>
                <c:pt idx="684">
                  <c:v>44547</c:v>
                </c:pt>
                <c:pt idx="685">
                  <c:v>44546</c:v>
                </c:pt>
                <c:pt idx="686">
                  <c:v>44545</c:v>
                </c:pt>
                <c:pt idx="687">
                  <c:v>44544</c:v>
                </c:pt>
                <c:pt idx="688">
                  <c:v>44543</c:v>
                </c:pt>
                <c:pt idx="689">
                  <c:v>44540</c:v>
                </c:pt>
                <c:pt idx="690">
                  <c:v>44539</c:v>
                </c:pt>
                <c:pt idx="691">
                  <c:v>44538</c:v>
                </c:pt>
                <c:pt idx="692">
                  <c:v>44537</c:v>
                </c:pt>
                <c:pt idx="693">
                  <c:v>44536</c:v>
                </c:pt>
                <c:pt idx="694">
                  <c:v>44533</c:v>
                </c:pt>
                <c:pt idx="695">
                  <c:v>44532</c:v>
                </c:pt>
                <c:pt idx="696">
                  <c:v>44529</c:v>
                </c:pt>
                <c:pt idx="697">
                  <c:v>44526</c:v>
                </c:pt>
                <c:pt idx="698">
                  <c:v>44525</c:v>
                </c:pt>
                <c:pt idx="699">
                  <c:v>44524</c:v>
                </c:pt>
                <c:pt idx="700">
                  <c:v>44523</c:v>
                </c:pt>
                <c:pt idx="701">
                  <c:v>44522</c:v>
                </c:pt>
                <c:pt idx="702">
                  <c:v>44519</c:v>
                </c:pt>
                <c:pt idx="703">
                  <c:v>44518</c:v>
                </c:pt>
                <c:pt idx="704">
                  <c:v>44517</c:v>
                </c:pt>
                <c:pt idx="705">
                  <c:v>44516</c:v>
                </c:pt>
                <c:pt idx="706">
                  <c:v>44515</c:v>
                </c:pt>
                <c:pt idx="707">
                  <c:v>44512</c:v>
                </c:pt>
                <c:pt idx="708">
                  <c:v>44511</c:v>
                </c:pt>
                <c:pt idx="709">
                  <c:v>44510</c:v>
                </c:pt>
                <c:pt idx="710">
                  <c:v>44509</c:v>
                </c:pt>
                <c:pt idx="711">
                  <c:v>44508</c:v>
                </c:pt>
                <c:pt idx="712">
                  <c:v>44505</c:v>
                </c:pt>
                <c:pt idx="713">
                  <c:v>44504</c:v>
                </c:pt>
                <c:pt idx="714">
                  <c:v>44503</c:v>
                </c:pt>
                <c:pt idx="715">
                  <c:v>44502</c:v>
                </c:pt>
                <c:pt idx="716">
                  <c:v>44501</c:v>
                </c:pt>
                <c:pt idx="717">
                  <c:v>44498</c:v>
                </c:pt>
                <c:pt idx="718">
                  <c:v>44497</c:v>
                </c:pt>
                <c:pt idx="719">
                  <c:v>44496</c:v>
                </c:pt>
                <c:pt idx="720">
                  <c:v>44495</c:v>
                </c:pt>
                <c:pt idx="721">
                  <c:v>44494</c:v>
                </c:pt>
                <c:pt idx="722">
                  <c:v>44491</c:v>
                </c:pt>
                <c:pt idx="723">
                  <c:v>44490</c:v>
                </c:pt>
                <c:pt idx="724">
                  <c:v>44489</c:v>
                </c:pt>
                <c:pt idx="725">
                  <c:v>44488</c:v>
                </c:pt>
                <c:pt idx="726">
                  <c:v>44487</c:v>
                </c:pt>
                <c:pt idx="727">
                  <c:v>44484</c:v>
                </c:pt>
                <c:pt idx="728">
                  <c:v>44483</c:v>
                </c:pt>
                <c:pt idx="729">
                  <c:v>44482</c:v>
                </c:pt>
                <c:pt idx="730">
                  <c:v>44481</c:v>
                </c:pt>
                <c:pt idx="731">
                  <c:v>44480</c:v>
                </c:pt>
                <c:pt idx="732">
                  <c:v>44477</c:v>
                </c:pt>
                <c:pt idx="733">
                  <c:v>44476</c:v>
                </c:pt>
                <c:pt idx="734">
                  <c:v>44475</c:v>
                </c:pt>
                <c:pt idx="735">
                  <c:v>44474</c:v>
                </c:pt>
                <c:pt idx="736">
                  <c:v>44473</c:v>
                </c:pt>
                <c:pt idx="737">
                  <c:v>44470</c:v>
                </c:pt>
                <c:pt idx="738">
                  <c:v>44469</c:v>
                </c:pt>
                <c:pt idx="739">
                  <c:v>44468</c:v>
                </c:pt>
                <c:pt idx="740">
                  <c:v>44467</c:v>
                </c:pt>
                <c:pt idx="741">
                  <c:v>44466</c:v>
                </c:pt>
                <c:pt idx="742">
                  <c:v>44463</c:v>
                </c:pt>
                <c:pt idx="743">
                  <c:v>44462</c:v>
                </c:pt>
                <c:pt idx="744">
                  <c:v>44461</c:v>
                </c:pt>
                <c:pt idx="745">
                  <c:v>44460</c:v>
                </c:pt>
                <c:pt idx="746">
                  <c:v>44459</c:v>
                </c:pt>
                <c:pt idx="747">
                  <c:v>44456</c:v>
                </c:pt>
                <c:pt idx="748">
                  <c:v>44455</c:v>
                </c:pt>
                <c:pt idx="749">
                  <c:v>44454</c:v>
                </c:pt>
                <c:pt idx="750">
                  <c:v>44453</c:v>
                </c:pt>
                <c:pt idx="751">
                  <c:v>44452</c:v>
                </c:pt>
                <c:pt idx="752">
                  <c:v>44449</c:v>
                </c:pt>
                <c:pt idx="753">
                  <c:v>44448</c:v>
                </c:pt>
                <c:pt idx="754">
                  <c:v>44447</c:v>
                </c:pt>
                <c:pt idx="755">
                  <c:v>44446</c:v>
                </c:pt>
                <c:pt idx="756">
                  <c:v>44445</c:v>
                </c:pt>
                <c:pt idx="757">
                  <c:v>44442</c:v>
                </c:pt>
                <c:pt idx="758">
                  <c:v>44441</c:v>
                </c:pt>
                <c:pt idx="759">
                  <c:v>44440</c:v>
                </c:pt>
                <c:pt idx="760">
                  <c:v>44439</c:v>
                </c:pt>
                <c:pt idx="761">
                  <c:v>44438</c:v>
                </c:pt>
                <c:pt idx="762">
                  <c:v>44435</c:v>
                </c:pt>
                <c:pt idx="763">
                  <c:v>44434</c:v>
                </c:pt>
                <c:pt idx="764">
                  <c:v>44433</c:v>
                </c:pt>
                <c:pt idx="765">
                  <c:v>44432</c:v>
                </c:pt>
                <c:pt idx="766">
                  <c:v>44431</c:v>
                </c:pt>
                <c:pt idx="767">
                  <c:v>44428</c:v>
                </c:pt>
                <c:pt idx="768">
                  <c:v>44427</c:v>
                </c:pt>
                <c:pt idx="769">
                  <c:v>44426</c:v>
                </c:pt>
                <c:pt idx="770">
                  <c:v>44425</c:v>
                </c:pt>
                <c:pt idx="771">
                  <c:v>44424</c:v>
                </c:pt>
                <c:pt idx="772">
                  <c:v>44421</c:v>
                </c:pt>
                <c:pt idx="773">
                  <c:v>44420</c:v>
                </c:pt>
                <c:pt idx="774">
                  <c:v>44419</c:v>
                </c:pt>
                <c:pt idx="775">
                  <c:v>44418</c:v>
                </c:pt>
                <c:pt idx="776">
                  <c:v>44417</c:v>
                </c:pt>
                <c:pt idx="777">
                  <c:v>44414</c:v>
                </c:pt>
                <c:pt idx="778">
                  <c:v>44413</c:v>
                </c:pt>
                <c:pt idx="779">
                  <c:v>44412</c:v>
                </c:pt>
                <c:pt idx="780">
                  <c:v>44411</c:v>
                </c:pt>
                <c:pt idx="781">
                  <c:v>44410</c:v>
                </c:pt>
                <c:pt idx="782">
                  <c:v>44407</c:v>
                </c:pt>
                <c:pt idx="783">
                  <c:v>44406</c:v>
                </c:pt>
                <c:pt idx="784">
                  <c:v>44405</c:v>
                </c:pt>
                <c:pt idx="785">
                  <c:v>44404</c:v>
                </c:pt>
                <c:pt idx="786">
                  <c:v>44403</c:v>
                </c:pt>
                <c:pt idx="787">
                  <c:v>44400</c:v>
                </c:pt>
                <c:pt idx="788">
                  <c:v>44399</c:v>
                </c:pt>
                <c:pt idx="789">
                  <c:v>44398</c:v>
                </c:pt>
                <c:pt idx="790">
                  <c:v>44397</c:v>
                </c:pt>
                <c:pt idx="791">
                  <c:v>44396</c:v>
                </c:pt>
                <c:pt idx="792">
                  <c:v>44393</c:v>
                </c:pt>
                <c:pt idx="793">
                  <c:v>44392</c:v>
                </c:pt>
                <c:pt idx="794">
                  <c:v>44391</c:v>
                </c:pt>
                <c:pt idx="795">
                  <c:v>44390</c:v>
                </c:pt>
                <c:pt idx="796">
                  <c:v>44389</c:v>
                </c:pt>
                <c:pt idx="797">
                  <c:v>44386</c:v>
                </c:pt>
                <c:pt idx="798">
                  <c:v>44385</c:v>
                </c:pt>
                <c:pt idx="799">
                  <c:v>44384</c:v>
                </c:pt>
                <c:pt idx="800">
                  <c:v>44383</c:v>
                </c:pt>
                <c:pt idx="801">
                  <c:v>44382</c:v>
                </c:pt>
                <c:pt idx="802">
                  <c:v>44379</c:v>
                </c:pt>
                <c:pt idx="803">
                  <c:v>44378</c:v>
                </c:pt>
                <c:pt idx="804">
                  <c:v>44377</c:v>
                </c:pt>
                <c:pt idx="805">
                  <c:v>44376</c:v>
                </c:pt>
                <c:pt idx="806">
                  <c:v>44375</c:v>
                </c:pt>
                <c:pt idx="807">
                  <c:v>44372</c:v>
                </c:pt>
                <c:pt idx="808">
                  <c:v>44371</c:v>
                </c:pt>
                <c:pt idx="809">
                  <c:v>44370</c:v>
                </c:pt>
                <c:pt idx="810">
                  <c:v>44369</c:v>
                </c:pt>
                <c:pt idx="811">
                  <c:v>44365</c:v>
                </c:pt>
                <c:pt idx="812">
                  <c:v>44364</c:v>
                </c:pt>
                <c:pt idx="813">
                  <c:v>44363</c:v>
                </c:pt>
                <c:pt idx="814">
                  <c:v>44362</c:v>
                </c:pt>
                <c:pt idx="815">
                  <c:v>44361</c:v>
                </c:pt>
                <c:pt idx="816">
                  <c:v>44358</c:v>
                </c:pt>
                <c:pt idx="817">
                  <c:v>44357</c:v>
                </c:pt>
                <c:pt idx="818">
                  <c:v>44356</c:v>
                </c:pt>
                <c:pt idx="819">
                  <c:v>44355</c:v>
                </c:pt>
                <c:pt idx="820">
                  <c:v>44354</c:v>
                </c:pt>
                <c:pt idx="821">
                  <c:v>44351</c:v>
                </c:pt>
                <c:pt idx="822">
                  <c:v>44350</c:v>
                </c:pt>
                <c:pt idx="823">
                  <c:v>44349</c:v>
                </c:pt>
                <c:pt idx="824">
                  <c:v>44347</c:v>
                </c:pt>
                <c:pt idx="825">
                  <c:v>44344</c:v>
                </c:pt>
                <c:pt idx="826">
                  <c:v>44343</c:v>
                </c:pt>
                <c:pt idx="827">
                  <c:v>44342</c:v>
                </c:pt>
                <c:pt idx="828">
                  <c:v>44341</c:v>
                </c:pt>
                <c:pt idx="829">
                  <c:v>44340</c:v>
                </c:pt>
                <c:pt idx="830">
                  <c:v>44337</c:v>
                </c:pt>
                <c:pt idx="831">
                  <c:v>44336</c:v>
                </c:pt>
                <c:pt idx="832">
                  <c:v>44335</c:v>
                </c:pt>
                <c:pt idx="833">
                  <c:v>44334</c:v>
                </c:pt>
                <c:pt idx="834">
                  <c:v>44333</c:v>
                </c:pt>
                <c:pt idx="835">
                  <c:v>44330</c:v>
                </c:pt>
                <c:pt idx="836">
                  <c:v>44329</c:v>
                </c:pt>
                <c:pt idx="837">
                  <c:v>44328</c:v>
                </c:pt>
                <c:pt idx="838">
                  <c:v>44327</c:v>
                </c:pt>
                <c:pt idx="839">
                  <c:v>44326</c:v>
                </c:pt>
                <c:pt idx="840">
                  <c:v>44323</c:v>
                </c:pt>
                <c:pt idx="841">
                  <c:v>44322</c:v>
                </c:pt>
                <c:pt idx="842">
                  <c:v>44321</c:v>
                </c:pt>
                <c:pt idx="843">
                  <c:v>44320</c:v>
                </c:pt>
                <c:pt idx="844">
                  <c:v>44315</c:v>
                </c:pt>
                <c:pt idx="845">
                  <c:v>44314</c:v>
                </c:pt>
                <c:pt idx="846">
                  <c:v>44313</c:v>
                </c:pt>
                <c:pt idx="847">
                  <c:v>44312</c:v>
                </c:pt>
                <c:pt idx="848">
                  <c:v>44309</c:v>
                </c:pt>
                <c:pt idx="849">
                  <c:v>44308</c:v>
                </c:pt>
                <c:pt idx="850">
                  <c:v>44307</c:v>
                </c:pt>
                <c:pt idx="851">
                  <c:v>44306</c:v>
                </c:pt>
                <c:pt idx="852">
                  <c:v>44305</c:v>
                </c:pt>
                <c:pt idx="853">
                  <c:v>44302</c:v>
                </c:pt>
                <c:pt idx="854">
                  <c:v>44301</c:v>
                </c:pt>
                <c:pt idx="855">
                  <c:v>44300</c:v>
                </c:pt>
                <c:pt idx="856">
                  <c:v>44299</c:v>
                </c:pt>
                <c:pt idx="857">
                  <c:v>44298</c:v>
                </c:pt>
                <c:pt idx="858">
                  <c:v>44295</c:v>
                </c:pt>
                <c:pt idx="859">
                  <c:v>44294</c:v>
                </c:pt>
                <c:pt idx="860">
                  <c:v>44293</c:v>
                </c:pt>
                <c:pt idx="861">
                  <c:v>44292</c:v>
                </c:pt>
                <c:pt idx="862">
                  <c:v>44291</c:v>
                </c:pt>
                <c:pt idx="863">
                  <c:v>44288</c:v>
                </c:pt>
                <c:pt idx="864">
                  <c:v>44287</c:v>
                </c:pt>
                <c:pt idx="865">
                  <c:v>44286</c:v>
                </c:pt>
                <c:pt idx="866">
                  <c:v>44285</c:v>
                </c:pt>
                <c:pt idx="867">
                  <c:v>44284</c:v>
                </c:pt>
                <c:pt idx="868">
                  <c:v>44281</c:v>
                </c:pt>
                <c:pt idx="869">
                  <c:v>44280</c:v>
                </c:pt>
                <c:pt idx="870">
                  <c:v>44279</c:v>
                </c:pt>
                <c:pt idx="871">
                  <c:v>44278</c:v>
                </c:pt>
                <c:pt idx="872">
                  <c:v>44277</c:v>
                </c:pt>
                <c:pt idx="873">
                  <c:v>44274</c:v>
                </c:pt>
                <c:pt idx="874">
                  <c:v>44273</c:v>
                </c:pt>
                <c:pt idx="875">
                  <c:v>44272</c:v>
                </c:pt>
                <c:pt idx="876">
                  <c:v>44271</c:v>
                </c:pt>
                <c:pt idx="877">
                  <c:v>44270</c:v>
                </c:pt>
                <c:pt idx="878">
                  <c:v>44267</c:v>
                </c:pt>
                <c:pt idx="879">
                  <c:v>44266</c:v>
                </c:pt>
                <c:pt idx="880">
                  <c:v>44265</c:v>
                </c:pt>
                <c:pt idx="881">
                  <c:v>44264</c:v>
                </c:pt>
                <c:pt idx="882">
                  <c:v>44263</c:v>
                </c:pt>
                <c:pt idx="883">
                  <c:v>44260</c:v>
                </c:pt>
                <c:pt idx="884">
                  <c:v>44259</c:v>
                </c:pt>
                <c:pt idx="885">
                  <c:v>44258</c:v>
                </c:pt>
                <c:pt idx="886">
                  <c:v>44257</c:v>
                </c:pt>
                <c:pt idx="887">
                  <c:v>44256</c:v>
                </c:pt>
                <c:pt idx="888">
                  <c:v>44253</c:v>
                </c:pt>
                <c:pt idx="889">
                  <c:v>44252</c:v>
                </c:pt>
                <c:pt idx="890">
                  <c:v>44251</c:v>
                </c:pt>
                <c:pt idx="891">
                  <c:v>44250</c:v>
                </c:pt>
                <c:pt idx="892">
                  <c:v>44249</c:v>
                </c:pt>
                <c:pt idx="893">
                  <c:v>44246</c:v>
                </c:pt>
                <c:pt idx="894">
                  <c:v>44245</c:v>
                </c:pt>
                <c:pt idx="895">
                  <c:v>44244</c:v>
                </c:pt>
                <c:pt idx="896">
                  <c:v>44243</c:v>
                </c:pt>
                <c:pt idx="897">
                  <c:v>44242</c:v>
                </c:pt>
                <c:pt idx="898">
                  <c:v>44239</c:v>
                </c:pt>
                <c:pt idx="899">
                  <c:v>44238</c:v>
                </c:pt>
                <c:pt idx="900">
                  <c:v>44237</c:v>
                </c:pt>
                <c:pt idx="901">
                  <c:v>44236</c:v>
                </c:pt>
                <c:pt idx="902">
                  <c:v>44235</c:v>
                </c:pt>
                <c:pt idx="903">
                  <c:v>44232</c:v>
                </c:pt>
                <c:pt idx="904">
                  <c:v>44231</c:v>
                </c:pt>
                <c:pt idx="905">
                  <c:v>44230</c:v>
                </c:pt>
                <c:pt idx="906">
                  <c:v>44229</c:v>
                </c:pt>
                <c:pt idx="907">
                  <c:v>44228</c:v>
                </c:pt>
                <c:pt idx="908">
                  <c:v>44225</c:v>
                </c:pt>
                <c:pt idx="909">
                  <c:v>44224</c:v>
                </c:pt>
                <c:pt idx="910">
                  <c:v>44223</c:v>
                </c:pt>
                <c:pt idx="911">
                  <c:v>44222</c:v>
                </c:pt>
                <c:pt idx="912">
                  <c:v>44221</c:v>
                </c:pt>
                <c:pt idx="913">
                  <c:v>44218</c:v>
                </c:pt>
                <c:pt idx="914">
                  <c:v>44217</c:v>
                </c:pt>
                <c:pt idx="915">
                  <c:v>44216</c:v>
                </c:pt>
                <c:pt idx="916">
                  <c:v>44215</c:v>
                </c:pt>
                <c:pt idx="917">
                  <c:v>44214</c:v>
                </c:pt>
                <c:pt idx="918">
                  <c:v>44211</c:v>
                </c:pt>
                <c:pt idx="919">
                  <c:v>44210</c:v>
                </c:pt>
                <c:pt idx="920">
                  <c:v>44209</c:v>
                </c:pt>
                <c:pt idx="921">
                  <c:v>44208</c:v>
                </c:pt>
                <c:pt idx="922">
                  <c:v>44207</c:v>
                </c:pt>
                <c:pt idx="923">
                  <c:v>44204</c:v>
                </c:pt>
                <c:pt idx="924">
                  <c:v>44203</c:v>
                </c:pt>
                <c:pt idx="925">
                  <c:v>44202</c:v>
                </c:pt>
                <c:pt idx="926">
                  <c:v>44201</c:v>
                </c:pt>
                <c:pt idx="927">
                  <c:v>44200</c:v>
                </c:pt>
                <c:pt idx="928">
                  <c:v>44195</c:v>
                </c:pt>
                <c:pt idx="929">
                  <c:v>44194</c:v>
                </c:pt>
                <c:pt idx="930">
                  <c:v>44193</c:v>
                </c:pt>
                <c:pt idx="931">
                  <c:v>44188</c:v>
                </c:pt>
                <c:pt idx="932">
                  <c:v>44187</c:v>
                </c:pt>
                <c:pt idx="933">
                  <c:v>44186</c:v>
                </c:pt>
                <c:pt idx="934">
                  <c:v>44183</c:v>
                </c:pt>
                <c:pt idx="935">
                  <c:v>44182</c:v>
                </c:pt>
                <c:pt idx="936">
                  <c:v>44181</c:v>
                </c:pt>
                <c:pt idx="937">
                  <c:v>44180</c:v>
                </c:pt>
                <c:pt idx="938">
                  <c:v>44179</c:v>
                </c:pt>
                <c:pt idx="939">
                  <c:v>44176</c:v>
                </c:pt>
                <c:pt idx="940">
                  <c:v>44175</c:v>
                </c:pt>
                <c:pt idx="941">
                  <c:v>44174</c:v>
                </c:pt>
                <c:pt idx="942">
                  <c:v>44173</c:v>
                </c:pt>
                <c:pt idx="943">
                  <c:v>44172</c:v>
                </c:pt>
                <c:pt idx="944">
                  <c:v>44169</c:v>
                </c:pt>
                <c:pt idx="945">
                  <c:v>44168</c:v>
                </c:pt>
                <c:pt idx="946">
                  <c:v>44167</c:v>
                </c:pt>
                <c:pt idx="947">
                  <c:v>44162</c:v>
                </c:pt>
                <c:pt idx="948">
                  <c:v>44161</c:v>
                </c:pt>
                <c:pt idx="949">
                  <c:v>44160</c:v>
                </c:pt>
                <c:pt idx="950">
                  <c:v>44159</c:v>
                </c:pt>
                <c:pt idx="951">
                  <c:v>44158</c:v>
                </c:pt>
                <c:pt idx="952">
                  <c:v>44155</c:v>
                </c:pt>
                <c:pt idx="953">
                  <c:v>44154</c:v>
                </c:pt>
                <c:pt idx="954">
                  <c:v>44153</c:v>
                </c:pt>
                <c:pt idx="955">
                  <c:v>44152</c:v>
                </c:pt>
                <c:pt idx="956">
                  <c:v>44151</c:v>
                </c:pt>
                <c:pt idx="957">
                  <c:v>44148</c:v>
                </c:pt>
                <c:pt idx="958">
                  <c:v>44147</c:v>
                </c:pt>
                <c:pt idx="959">
                  <c:v>44146</c:v>
                </c:pt>
                <c:pt idx="960">
                  <c:v>44145</c:v>
                </c:pt>
                <c:pt idx="961">
                  <c:v>44144</c:v>
                </c:pt>
                <c:pt idx="962">
                  <c:v>44141</c:v>
                </c:pt>
                <c:pt idx="963">
                  <c:v>44140</c:v>
                </c:pt>
                <c:pt idx="964">
                  <c:v>44139</c:v>
                </c:pt>
                <c:pt idx="965">
                  <c:v>44138</c:v>
                </c:pt>
                <c:pt idx="966">
                  <c:v>44137</c:v>
                </c:pt>
                <c:pt idx="967">
                  <c:v>44134</c:v>
                </c:pt>
                <c:pt idx="968">
                  <c:v>44133</c:v>
                </c:pt>
                <c:pt idx="969">
                  <c:v>44132</c:v>
                </c:pt>
                <c:pt idx="970">
                  <c:v>44131</c:v>
                </c:pt>
                <c:pt idx="971">
                  <c:v>44130</c:v>
                </c:pt>
                <c:pt idx="972">
                  <c:v>44127</c:v>
                </c:pt>
                <c:pt idx="973">
                  <c:v>44126</c:v>
                </c:pt>
                <c:pt idx="974">
                  <c:v>44125</c:v>
                </c:pt>
                <c:pt idx="975">
                  <c:v>44124</c:v>
                </c:pt>
                <c:pt idx="976">
                  <c:v>44123</c:v>
                </c:pt>
                <c:pt idx="977">
                  <c:v>44120</c:v>
                </c:pt>
                <c:pt idx="978">
                  <c:v>44119</c:v>
                </c:pt>
                <c:pt idx="979">
                  <c:v>44118</c:v>
                </c:pt>
                <c:pt idx="980">
                  <c:v>44117</c:v>
                </c:pt>
                <c:pt idx="981">
                  <c:v>44116</c:v>
                </c:pt>
                <c:pt idx="982">
                  <c:v>44113</c:v>
                </c:pt>
                <c:pt idx="983">
                  <c:v>44112</c:v>
                </c:pt>
                <c:pt idx="984">
                  <c:v>44111</c:v>
                </c:pt>
                <c:pt idx="985">
                  <c:v>44110</c:v>
                </c:pt>
                <c:pt idx="986">
                  <c:v>44109</c:v>
                </c:pt>
                <c:pt idx="987">
                  <c:v>44106</c:v>
                </c:pt>
                <c:pt idx="988">
                  <c:v>44105</c:v>
                </c:pt>
                <c:pt idx="989">
                  <c:v>44104</c:v>
                </c:pt>
                <c:pt idx="990">
                  <c:v>44103</c:v>
                </c:pt>
                <c:pt idx="991">
                  <c:v>44102</c:v>
                </c:pt>
                <c:pt idx="992">
                  <c:v>44099</c:v>
                </c:pt>
                <c:pt idx="993">
                  <c:v>44098</c:v>
                </c:pt>
                <c:pt idx="994">
                  <c:v>44097</c:v>
                </c:pt>
                <c:pt idx="995">
                  <c:v>44096</c:v>
                </c:pt>
                <c:pt idx="996">
                  <c:v>44095</c:v>
                </c:pt>
                <c:pt idx="997">
                  <c:v>44092</c:v>
                </c:pt>
                <c:pt idx="998">
                  <c:v>44091</c:v>
                </c:pt>
                <c:pt idx="999">
                  <c:v>44090</c:v>
                </c:pt>
                <c:pt idx="1000">
                  <c:v>44089</c:v>
                </c:pt>
                <c:pt idx="1001">
                  <c:v>44088</c:v>
                </c:pt>
                <c:pt idx="1002">
                  <c:v>44085</c:v>
                </c:pt>
                <c:pt idx="1003">
                  <c:v>44084</c:v>
                </c:pt>
                <c:pt idx="1004">
                  <c:v>44083</c:v>
                </c:pt>
                <c:pt idx="1005">
                  <c:v>44082</c:v>
                </c:pt>
                <c:pt idx="1006">
                  <c:v>44081</c:v>
                </c:pt>
                <c:pt idx="1007">
                  <c:v>44078</c:v>
                </c:pt>
                <c:pt idx="1008">
                  <c:v>44077</c:v>
                </c:pt>
                <c:pt idx="1009">
                  <c:v>44076</c:v>
                </c:pt>
                <c:pt idx="1010">
                  <c:v>44075</c:v>
                </c:pt>
                <c:pt idx="1011">
                  <c:v>44074</c:v>
                </c:pt>
                <c:pt idx="1012">
                  <c:v>44071</c:v>
                </c:pt>
                <c:pt idx="1013">
                  <c:v>44070</c:v>
                </c:pt>
                <c:pt idx="1014">
                  <c:v>44069</c:v>
                </c:pt>
                <c:pt idx="1015">
                  <c:v>44068</c:v>
                </c:pt>
                <c:pt idx="1016">
                  <c:v>44067</c:v>
                </c:pt>
                <c:pt idx="1017">
                  <c:v>44064</c:v>
                </c:pt>
                <c:pt idx="1018">
                  <c:v>44063</c:v>
                </c:pt>
                <c:pt idx="1019">
                  <c:v>44062</c:v>
                </c:pt>
                <c:pt idx="1020">
                  <c:v>44061</c:v>
                </c:pt>
                <c:pt idx="1021">
                  <c:v>44060</c:v>
                </c:pt>
                <c:pt idx="1022">
                  <c:v>44057</c:v>
                </c:pt>
                <c:pt idx="1023">
                  <c:v>44056</c:v>
                </c:pt>
                <c:pt idx="1024">
                  <c:v>44055</c:v>
                </c:pt>
                <c:pt idx="1025">
                  <c:v>44054</c:v>
                </c:pt>
                <c:pt idx="1026">
                  <c:v>44053</c:v>
                </c:pt>
                <c:pt idx="1027">
                  <c:v>44050</c:v>
                </c:pt>
                <c:pt idx="1028">
                  <c:v>44049</c:v>
                </c:pt>
                <c:pt idx="1029">
                  <c:v>44048</c:v>
                </c:pt>
                <c:pt idx="1030">
                  <c:v>44047</c:v>
                </c:pt>
                <c:pt idx="1031">
                  <c:v>44046</c:v>
                </c:pt>
                <c:pt idx="1032">
                  <c:v>44043</c:v>
                </c:pt>
                <c:pt idx="1033">
                  <c:v>44042</c:v>
                </c:pt>
                <c:pt idx="1034">
                  <c:v>44041</c:v>
                </c:pt>
                <c:pt idx="1035">
                  <c:v>44040</c:v>
                </c:pt>
                <c:pt idx="1036">
                  <c:v>44039</c:v>
                </c:pt>
                <c:pt idx="1037">
                  <c:v>44036</c:v>
                </c:pt>
                <c:pt idx="1038">
                  <c:v>44035</c:v>
                </c:pt>
                <c:pt idx="1039">
                  <c:v>44034</c:v>
                </c:pt>
                <c:pt idx="1040">
                  <c:v>44033</c:v>
                </c:pt>
                <c:pt idx="1041">
                  <c:v>44032</c:v>
                </c:pt>
                <c:pt idx="1042">
                  <c:v>44029</c:v>
                </c:pt>
                <c:pt idx="1043">
                  <c:v>44028</c:v>
                </c:pt>
                <c:pt idx="1044">
                  <c:v>44027</c:v>
                </c:pt>
                <c:pt idx="1045">
                  <c:v>44026</c:v>
                </c:pt>
                <c:pt idx="1046">
                  <c:v>44025</c:v>
                </c:pt>
                <c:pt idx="1047">
                  <c:v>44022</c:v>
                </c:pt>
                <c:pt idx="1048">
                  <c:v>44021</c:v>
                </c:pt>
                <c:pt idx="1049">
                  <c:v>44020</c:v>
                </c:pt>
                <c:pt idx="1050">
                  <c:v>44019</c:v>
                </c:pt>
                <c:pt idx="1051">
                  <c:v>44018</c:v>
                </c:pt>
                <c:pt idx="1052">
                  <c:v>44015</c:v>
                </c:pt>
                <c:pt idx="1053">
                  <c:v>44014</c:v>
                </c:pt>
                <c:pt idx="1054">
                  <c:v>44013</c:v>
                </c:pt>
                <c:pt idx="1055">
                  <c:v>44012</c:v>
                </c:pt>
                <c:pt idx="1056">
                  <c:v>44011</c:v>
                </c:pt>
                <c:pt idx="1057">
                  <c:v>44008</c:v>
                </c:pt>
                <c:pt idx="1058">
                  <c:v>44007</c:v>
                </c:pt>
                <c:pt idx="1059">
                  <c:v>44006</c:v>
                </c:pt>
                <c:pt idx="1060">
                  <c:v>44005</c:v>
                </c:pt>
                <c:pt idx="1061">
                  <c:v>44004</c:v>
                </c:pt>
                <c:pt idx="1062">
                  <c:v>44001</c:v>
                </c:pt>
                <c:pt idx="1063">
                  <c:v>44000</c:v>
                </c:pt>
                <c:pt idx="1064">
                  <c:v>43999</c:v>
                </c:pt>
                <c:pt idx="1065">
                  <c:v>43998</c:v>
                </c:pt>
                <c:pt idx="1066">
                  <c:v>43997</c:v>
                </c:pt>
                <c:pt idx="1067">
                  <c:v>43994</c:v>
                </c:pt>
                <c:pt idx="1068">
                  <c:v>43993</c:v>
                </c:pt>
                <c:pt idx="1069">
                  <c:v>43992</c:v>
                </c:pt>
                <c:pt idx="1070">
                  <c:v>43991</c:v>
                </c:pt>
                <c:pt idx="1071">
                  <c:v>43987</c:v>
                </c:pt>
                <c:pt idx="1072">
                  <c:v>43986</c:v>
                </c:pt>
                <c:pt idx="1073">
                  <c:v>43985</c:v>
                </c:pt>
                <c:pt idx="1074">
                  <c:v>43984</c:v>
                </c:pt>
                <c:pt idx="1075">
                  <c:v>43980</c:v>
                </c:pt>
                <c:pt idx="1076">
                  <c:v>43979</c:v>
                </c:pt>
                <c:pt idx="1077">
                  <c:v>43978</c:v>
                </c:pt>
                <c:pt idx="1078">
                  <c:v>43977</c:v>
                </c:pt>
                <c:pt idx="1079">
                  <c:v>43976</c:v>
                </c:pt>
                <c:pt idx="1080">
                  <c:v>43973</c:v>
                </c:pt>
                <c:pt idx="1081">
                  <c:v>43972</c:v>
                </c:pt>
                <c:pt idx="1082">
                  <c:v>43971</c:v>
                </c:pt>
                <c:pt idx="1083">
                  <c:v>43970</c:v>
                </c:pt>
                <c:pt idx="1084">
                  <c:v>43969</c:v>
                </c:pt>
                <c:pt idx="1085">
                  <c:v>43966</c:v>
                </c:pt>
                <c:pt idx="1086">
                  <c:v>43965</c:v>
                </c:pt>
                <c:pt idx="1087">
                  <c:v>43964</c:v>
                </c:pt>
                <c:pt idx="1088">
                  <c:v>43963</c:v>
                </c:pt>
                <c:pt idx="1089">
                  <c:v>43962</c:v>
                </c:pt>
                <c:pt idx="1090">
                  <c:v>43959</c:v>
                </c:pt>
                <c:pt idx="1091">
                  <c:v>43958</c:v>
                </c:pt>
                <c:pt idx="1092">
                  <c:v>43957</c:v>
                </c:pt>
                <c:pt idx="1093">
                  <c:v>43956</c:v>
                </c:pt>
                <c:pt idx="1094">
                  <c:v>43955</c:v>
                </c:pt>
                <c:pt idx="1095">
                  <c:v>43951</c:v>
                </c:pt>
                <c:pt idx="1096">
                  <c:v>43950</c:v>
                </c:pt>
                <c:pt idx="1097">
                  <c:v>43949</c:v>
                </c:pt>
                <c:pt idx="1098">
                  <c:v>43948</c:v>
                </c:pt>
                <c:pt idx="1099">
                  <c:v>43945</c:v>
                </c:pt>
                <c:pt idx="1100">
                  <c:v>43944</c:v>
                </c:pt>
                <c:pt idx="1101">
                  <c:v>43943</c:v>
                </c:pt>
                <c:pt idx="1102">
                  <c:v>43942</c:v>
                </c:pt>
                <c:pt idx="1103">
                  <c:v>43937</c:v>
                </c:pt>
                <c:pt idx="1104">
                  <c:v>43936</c:v>
                </c:pt>
                <c:pt idx="1105">
                  <c:v>43935</c:v>
                </c:pt>
                <c:pt idx="1106">
                  <c:v>43934</c:v>
                </c:pt>
                <c:pt idx="1107">
                  <c:v>43931</c:v>
                </c:pt>
                <c:pt idx="1108">
                  <c:v>43930</c:v>
                </c:pt>
                <c:pt idx="1109">
                  <c:v>43929</c:v>
                </c:pt>
                <c:pt idx="1110">
                  <c:v>43928</c:v>
                </c:pt>
                <c:pt idx="1111">
                  <c:v>43927</c:v>
                </c:pt>
                <c:pt idx="1112">
                  <c:v>43924</c:v>
                </c:pt>
                <c:pt idx="1113">
                  <c:v>43923</c:v>
                </c:pt>
                <c:pt idx="1114">
                  <c:v>43922</c:v>
                </c:pt>
                <c:pt idx="1115">
                  <c:v>43921</c:v>
                </c:pt>
                <c:pt idx="1116">
                  <c:v>43920</c:v>
                </c:pt>
                <c:pt idx="1117">
                  <c:v>43917</c:v>
                </c:pt>
                <c:pt idx="1118">
                  <c:v>43916</c:v>
                </c:pt>
                <c:pt idx="1119">
                  <c:v>43915</c:v>
                </c:pt>
                <c:pt idx="1120">
                  <c:v>43914</c:v>
                </c:pt>
                <c:pt idx="1121">
                  <c:v>43913</c:v>
                </c:pt>
                <c:pt idx="1122">
                  <c:v>43910</c:v>
                </c:pt>
                <c:pt idx="1123">
                  <c:v>43909</c:v>
                </c:pt>
                <c:pt idx="1124">
                  <c:v>43908</c:v>
                </c:pt>
                <c:pt idx="1125">
                  <c:v>43907</c:v>
                </c:pt>
                <c:pt idx="1126">
                  <c:v>43906</c:v>
                </c:pt>
                <c:pt idx="1127">
                  <c:v>43903</c:v>
                </c:pt>
                <c:pt idx="1128">
                  <c:v>43902</c:v>
                </c:pt>
                <c:pt idx="1129">
                  <c:v>43901</c:v>
                </c:pt>
                <c:pt idx="1130">
                  <c:v>43900</c:v>
                </c:pt>
                <c:pt idx="1131">
                  <c:v>43899</c:v>
                </c:pt>
                <c:pt idx="1132">
                  <c:v>43896</c:v>
                </c:pt>
                <c:pt idx="1133">
                  <c:v>43895</c:v>
                </c:pt>
                <c:pt idx="1134">
                  <c:v>43894</c:v>
                </c:pt>
                <c:pt idx="1135">
                  <c:v>43893</c:v>
                </c:pt>
                <c:pt idx="1136">
                  <c:v>43892</c:v>
                </c:pt>
                <c:pt idx="1137">
                  <c:v>43889</c:v>
                </c:pt>
                <c:pt idx="1138">
                  <c:v>43888</c:v>
                </c:pt>
                <c:pt idx="1139">
                  <c:v>43887</c:v>
                </c:pt>
                <c:pt idx="1140">
                  <c:v>43886</c:v>
                </c:pt>
                <c:pt idx="1141">
                  <c:v>43885</c:v>
                </c:pt>
                <c:pt idx="1142">
                  <c:v>43882</c:v>
                </c:pt>
                <c:pt idx="1143">
                  <c:v>43881</c:v>
                </c:pt>
                <c:pt idx="1144">
                  <c:v>43880</c:v>
                </c:pt>
                <c:pt idx="1145">
                  <c:v>43879</c:v>
                </c:pt>
                <c:pt idx="1146">
                  <c:v>43878</c:v>
                </c:pt>
                <c:pt idx="1147">
                  <c:v>43875</c:v>
                </c:pt>
                <c:pt idx="1148">
                  <c:v>43874</c:v>
                </c:pt>
                <c:pt idx="1149">
                  <c:v>43873</c:v>
                </c:pt>
                <c:pt idx="1150">
                  <c:v>43872</c:v>
                </c:pt>
                <c:pt idx="1151">
                  <c:v>43871</c:v>
                </c:pt>
                <c:pt idx="1152">
                  <c:v>43868</c:v>
                </c:pt>
                <c:pt idx="1153">
                  <c:v>43867</c:v>
                </c:pt>
                <c:pt idx="1154">
                  <c:v>43866</c:v>
                </c:pt>
                <c:pt idx="1155">
                  <c:v>43865</c:v>
                </c:pt>
                <c:pt idx="1156">
                  <c:v>43864</c:v>
                </c:pt>
                <c:pt idx="1157">
                  <c:v>43861</c:v>
                </c:pt>
                <c:pt idx="1158">
                  <c:v>43860</c:v>
                </c:pt>
                <c:pt idx="1159">
                  <c:v>43859</c:v>
                </c:pt>
                <c:pt idx="1160">
                  <c:v>43858</c:v>
                </c:pt>
                <c:pt idx="1161">
                  <c:v>43857</c:v>
                </c:pt>
                <c:pt idx="1162">
                  <c:v>43853</c:v>
                </c:pt>
                <c:pt idx="1163">
                  <c:v>43852</c:v>
                </c:pt>
                <c:pt idx="1164">
                  <c:v>43851</c:v>
                </c:pt>
                <c:pt idx="1165">
                  <c:v>43850</c:v>
                </c:pt>
                <c:pt idx="1166">
                  <c:v>43847</c:v>
                </c:pt>
                <c:pt idx="1167">
                  <c:v>43846</c:v>
                </c:pt>
                <c:pt idx="1168">
                  <c:v>43845</c:v>
                </c:pt>
                <c:pt idx="1169">
                  <c:v>43844</c:v>
                </c:pt>
                <c:pt idx="1170">
                  <c:v>43843</c:v>
                </c:pt>
                <c:pt idx="1171">
                  <c:v>43840</c:v>
                </c:pt>
                <c:pt idx="1172">
                  <c:v>43839</c:v>
                </c:pt>
                <c:pt idx="1173">
                  <c:v>43838</c:v>
                </c:pt>
                <c:pt idx="1174">
                  <c:v>43837</c:v>
                </c:pt>
                <c:pt idx="1175">
                  <c:v>43836</c:v>
                </c:pt>
                <c:pt idx="1176">
                  <c:v>43833</c:v>
                </c:pt>
                <c:pt idx="1177">
                  <c:v>43829</c:v>
                </c:pt>
                <c:pt idx="1178">
                  <c:v>43826</c:v>
                </c:pt>
                <c:pt idx="1179">
                  <c:v>43822</c:v>
                </c:pt>
                <c:pt idx="1180">
                  <c:v>43819</c:v>
                </c:pt>
                <c:pt idx="1181">
                  <c:v>43818</c:v>
                </c:pt>
                <c:pt idx="1182">
                  <c:v>43817</c:v>
                </c:pt>
                <c:pt idx="1183">
                  <c:v>43816</c:v>
                </c:pt>
                <c:pt idx="1184">
                  <c:v>43815</c:v>
                </c:pt>
                <c:pt idx="1185">
                  <c:v>43812</c:v>
                </c:pt>
                <c:pt idx="1186">
                  <c:v>43811</c:v>
                </c:pt>
                <c:pt idx="1187">
                  <c:v>43810</c:v>
                </c:pt>
                <c:pt idx="1188">
                  <c:v>43809</c:v>
                </c:pt>
                <c:pt idx="1189">
                  <c:v>43808</c:v>
                </c:pt>
                <c:pt idx="1190">
                  <c:v>43805</c:v>
                </c:pt>
                <c:pt idx="1191">
                  <c:v>43804</c:v>
                </c:pt>
                <c:pt idx="1192">
                  <c:v>43803</c:v>
                </c:pt>
                <c:pt idx="1193">
                  <c:v>43802</c:v>
                </c:pt>
                <c:pt idx="1194">
                  <c:v>43801</c:v>
                </c:pt>
                <c:pt idx="1195">
                  <c:v>43798</c:v>
                </c:pt>
                <c:pt idx="1196">
                  <c:v>43797</c:v>
                </c:pt>
                <c:pt idx="1197">
                  <c:v>43796</c:v>
                </c:pt>
                <c:pt idx="1198">
                  <c:v>43795</c:v>
                </c:pt>
                <c:pt idx="1199">
                  <c:v>43794</c:v>
                </c:pt>
                <c:pt idx="1200">
                  <c:v>43791</c:v>
                </c:pt>
                <c:pt idx="1201">
                  <c:v>43790</c:v>
                </c:pt>
                <c:pt idx="1202">
                  <c:v>43789</c:v>
                </c:pt>
                <c:pt idx="1203">
                  <c:v>43788</c:v>
                </c:pt>
                <c:pt idx="1204">
                  <c:v>43787</c:v>
                </c:pt>
                <c:pt idx="1205">
                  <c:v>43784</c:v>
                </c:pt>
                <c:pt idx="1206">
                  <c:v>43783</c:v>
                </c:pt>
                <c:pt idx="1207">
                  <c:v>43782</c:v>
                </c:pt>
                <c:pt idx="1208">
                  <c:v>43781</c:v>
                </c:pt>
                <c:pt idx="1209">
                  <c:v>43780</c:v>
                </c:pt>
                <c:pt idx="1210">
                  <c:v>43777</c:v>
                </c:pt>
                <c:pt idx="1211">
                  <c:v>43776</c:v>
                </c:pt>
                <c:pt idx="1212">
                  <c:v>43775</c:v>
                </c:pt>
                <c:pt idx="1213">
                  <c:v>43774</c:v>
                </c:pt>
                <c:pt idx="1214">
                  <c:v>43773</c:v>
                </c:pt>
                <c:pt idx="1215">
                  <c:v>43770</c:v>
                </c:pt>
                <c:pt idx="1216">
                  <c:v>43769</c:v>
                </c:pt>
                <c:pt idx="1217">
                  <c:v>43768</c:v>
                </c:pt>
                <c:pt idx="1218">
                  <c:v>43767</c:v>
                </c:pt>
                <c:pt idx="1219">
                  <c:v>43766</c:v>
                </c:pt>
                <c:pt idx="1220">
                  <c:v>43763</c:v>
                </c:pt>
                <c:pt idx="1221">
                  <c:v>43762</c:v>
                </c:pt>
                <c:pt idx="1222">
                  <c:v>43761</c:v>
                </c:pt>
                <c:pt idx="1223">
                  <c:v>43760</c:v>
                </c:pt>
                <c:pt idx="1224">
                  <c:v>43759</c:v>
                </c:pt>
                <c:pt idx="1225">
                  <c:v>43756</c:v>
                </c:pt>
                <c:pt idx="1226">
                  <c:v>43755</c:v>
                </c:pt>
                <c:pt idx="1227">
                  <c:v>43754</c:v>
                </c:pt>
                <c:pt idx="1228">
                  <c:v>43753</c:v>
                </c:pt>
                <c:pt idx="1229">
                  <c:v>43752</c:v>
                </c:pt>
                <c:pt idx="1230">
                  <c:v>43749</c:v>
                </c:pt>
                <c:pt idx="1231">
                  <c:v>43748</c:v>
                </c:pt>
                <c:pt idx="1232">
                  <c:v>43747</c:v>
                </c:pt>
                <c:pt idx="1233">
                  <c:v>43746</c:v>
                </c:pt>
                <c:pt idx="1234">
                  <c:v>43745</c:v>
                </c:pt>
                <c:pt idx="1235">
                  <c:v>43742</c:v>
                </c:pt>
                <c:pt idx="1236">
                  <c:v>43741</c:v>
                </c:pt>
                <c:pt idx="1237">
                  <c:v>43740</c:v>
                </c:pt>
                <c:pt idx="1238">
                  <c:v>43739</c:v>
                </c:pt>
                <c:pt idx="1239">
                  <c:v>43738</c:v>
                </c:pt>
                <c:pt idx="1240">
                  <c:v>43735</c:v>
                </c:pt>
                <c:pt idx="1241">
                  <c:v>43734</c:v>
                </c:pt>
                <c:pt idx="1242">
                  <c:v>43733</c:v>
                </c:pt>
                <c:pt idx="1243">
                  <c:v>43732</c:v>
                </c:pt>
                <c:pt idx="1244">
                  <c:v>43731</c:v>
                </c:pt>
                <c:pt idx="1245">
                  <c:v>43728</c:v>
                </c:pt>
                <c:pt idx="1246">
                  <c:v>43727</c:v>
                </c:pt>
                <c:pt idx="1247">
                  <c:v>43726</c:v>
                </c:pt>
                <c:pt idx="1248">
                  <c:v>43725</c:v>
                </c:pt>
                <c:pt idx="1249">
                  <c:v>43724</c:v>
                </c:pt>
                <c:pt idx="1250">
                  <c:v>43721</c:v>
                </c:pt>
                <c:pt idx="1251">
                  <c:v>43720</c:v>
                </c:pt>
                <c:pt idx="1252">
                  <c:v>43719</c:v>
                </c:pt>
                <c:pt idx="1253">
                  <c:v>43718</c:v>
                </c:pt>
                <c:pt idx="1254">
                  <c:v>43717</c:v>
                </c:pt>
                <c:pt idx="1255">
                  <c:v>43714</c:v>
                </c:pt>
                <c:pt idx="1256">
                  <c:v>43713</c:v>
                </c:pt>
                <c:pt idx="1257">
                  <c:v>43712</c:v>
                </c:pt>
                <c:pt idx="1258">
                  <c:v>43711</c:v>
                </c:pt>
                <c:pt idx="1259">
                  <c:v>43710</c:v>
                </c:pt>
                <c:pt idx="1260">
                  <c:v>43707</c:v>
                </c:pt>
              </c:numCache>
            </c:numRef>
          </c:cat>
          <c:val>
            <c:numRef>
              <c:f>'Price Return BET vs EM vs FM 5Y'!$G$3:$G$1263</c:f>
              <c:numCache>
                <c:formatCode>_(* #,##0.00_);_(* \(#,##0.00\);_(* "-"??_);_(@_)</c:formatCode>
                <c:ptCount val="1261"/>
                <c:pt idx="0">
                  <c:v>161.03234112141402</c:v>
                </c:pt>
                <c:pt idx="1">
                  <c:v>159.83368417390091</c:v>
                </c:pt>
                <c:pt idx="2">
                  <c:v>159.79019154155282</c:v>
                </c:pt>
                <c:pt idx="3">
                  <c:v>160.45997807971324</c:v>
                </c:pt>
                <c:pt idx="4">
                  <c:v>160.34167811972645</c:v>
                </c:pt>
                <c:pt idx="5">
                  <c:v>160.56610010264254</c:v>
                </c:pt>
                <c:pt idx="6">
                  <c:v>158.82465510342541</c:v>
                </c:pt>
                <c:pt idx="7">
                  <c:v>159.694507750387</c:v>
                </c:pt>
                <c:pt idx="8">
                  <c:v>159.11518588751056</c:v>
                </c:pt>
                <c:pt idx="9">
                  <c:v>159.21956820514595</c:v>
                </c:pt>
                <c:pt idx="10">
                  <c:v>157.72690106295985</c:v>
                </c:pt>
                <c:pt idx="11">
                  <c:v>155.04079608914245</c:v>
                </c:pt>
                <c:pt idx="12">
                  <c:v>154.17442285276871</c:v>
                </c:pt>
                <c:pt idx="13">
                  <c:v>152.0241471094796</c:v>
                </c:pt>
                <c:pt idx="14">
                  <c:v>152.07111915241555</c:v>
                </c:pt>
                <c:pt idx="15">
                  <c:v>151.05165185017654</c:v>
                </c:pt>
                <c:pt idx="16">
                  <c:v>148.99879960334715</c:v>
                </c:pt>
                <c:pt idx="17">
                  <c:v>149.00053930864107</c:v>
                </c:pt>
                <c:pt idx="18">
                  <c:v>147.23995755119077</c:v>
                </c:pt>
                <c:pt idx="19">
                  <c:v>152.19637793357799</c:v>
                </c:pt>
                <c:pt idx="20">
                  <c:v>155.42527095909944</c:v>
                </c:pt>
                <c:pt idx="21">
                  <c:v>157.54771141768578</c:v>
                </c:pt>
                <c:pt idx="22">
                  <c:v>155.19389015500767</c:v>
                </c:pt>
                <c:pt idx="23">
                  <c:v>155.65839146848515</c:v>
                </c:pt>
                <c:pt idx="24">
                  <c:v>155.51051651850167</c:v>
                </c:pt>
                <c:pt idx="25">
                  <c:v>154.18486108453217</c:v>
                </c:pt>
                <c:pt idx="26">
                  <c:v>155.20780779735901</c:v>
                </c:pt>
                <c:pt idx="27">
                  <c:v>157.70950401002057</c:v>
                </c:pt>
                <c:pt idx="28">
                  <c:v>157.76517457942612</c:v>
                </c:pt>
                <c:pt idx="29">
                  <c:v>156.64654407543347</c:v>
                </c:pt>
                <c:pt idx="30">
                  <c:v>157.92174805587916</c:v>
                </c:pt>
                <c:pt idx="31">
                  <c:v>159.148240288095</c:v>
                </c:pt>
                <c:pt idx="32">
                  <c:v>160.48433395382804</c:v>
                </c:pt>
                <c:pt idx="33">
                  <c:v>159.83194446860682</c:v>
                </c:pt>
                <c:pt idx="34">
                  <c:v>159.72930185626535</c:v>
                </c:pt>
                <c:pt idx="35">
                  <c:v>158.85944920930376</c:v>
                </c:pt>
                <c:pt idx="36">
                  <c:v>158.56543901463075</c:v>
                </c:pt>
                <c:pt idx="37">
                  <c:v>157.27109827595189</c:v>
                </c:pt>
                <c:pt idx="38">
                  <c:v>157.39461735182041</c:v>
                </c:pt>
                <c:pt idx="39">
                  <c:v>157.29371444477286</c:v>
                </c:pt>
                <c:pt idx="40">
                  <c:v>156.89706163775836</c:v>
                </c:pt>
                <c:pt idx="41">
                  <c:v>156.44299855604439</c:v>
                </c:pt>
                <c:pt idx="42">
                  <c:v>155.31566952558217</c:v>
                </c:pt>
                <c:pt idx="43">
                  <c:v>154.78853882152345</c:v>
                </c:pt>
                <c:pt idx="44">
                  <c:v>154.54671978566813</c:v>
                </c:pt>
                <c:pt idx="45">
                  <c:v>154.79549764269916</c:v>
                </c:pt>
                <c:pt idx="46">
                  <c:v>154.76070353682073</c:v>
                </c:pt>
                <c:pt idx="47">
                  <c:v>154.81115499034451</c:v>
                </c:pt>
                <c:pt idx="48">
                  <c:v>154.46843304744164</c:v>
                </c:pt>
                <c:pt idx="49">
                  <c:v>154.37448896156977</c:v>
                </c:pt>
                <c:pt idx="50">
                  <c:v>154.91379760268597</c:v>
                </c:pt>
                <c:pt idx="51">
                  <c:v>155.03905638384842</c:v>
                </c:pt>
                <c:pt idx="52">
                  <c:v>154.83029174857765</c:v>
                </c:pt>
                <c:pt idx="53">
                  <c:v>154.165724326299</c:v>
                </c:pt>
                <c:pt idx="54">
                  <c:v>153.6107583375375</c:v>
                </c:pt>
                <c:pt idx="55">
                  <c:v>154.16920373688683</c:v>
                </c:pt>
                <c:pt idx="56">
                  <c:v>154.68067709330026</c:v>
                </c:pt>
                <c:pt idx="57">
                  <c:v>153.15669525582354</c:v>
                </c:pt>
                <c:pt idx="58">
                  <c:v>153.38111723873962</c:v>
                </c:pt>
                <c:pt idx="59">
                  <c:v>153.27673492110424</c:v>
                </c:pt>
                <c:pt idx="60">
                  <c:v>153.77603034046018</c:v>
                </c:pt>
                <c:pt idx="61">
                  <c:v>153.40547311285454</c:v>
                </c:pt>
                <c:pt idx="62">
                  <c:v>152.16680294358119</c:v>
                </c:pt>
                <c:pt idx="63">
                  <c:v>152.59129103529847</c:v>
                </c:pt>
                <c:pt idx="64">
                  <c:v>151.9997912353646</c:v>
                </c:pt>
                <c:pt idx="65">
                  <c:v>151.1021033037002</c:v>
                </c:pt>
                <c:pt idx="66">
                  <c:v>151.54398844835669</c:v>
                </c:pt>
                <c:pt idx="67">
                  <c:v>153.18974965640805</c:v>
                </c:pt>
                <c:pt idx="68">
                  <c:v>153.40373340756059</c:v>
                </c:pt>
                <c:pt idx="69">
                  <c:v>153.03665559054278</c:v>
                </c:pt>
                <c:pt idx="70">
                  <c:v>152.52344252883543</c:v>
                </c:pt>
                <c:pt idx="71">
                  <c:v>153.41939075520588</c:v>
                </c:pt>
                <c:pt idx="72">
                  <c:v>153.99001409161266</c:v>
                </c:pt>
                <c:pt idx="73">
                  <c:v>154.0526434821939</c:v>
                </c:pt>
                <c:pt idx="74">
                  <c:v>153.81430385692644</c:v>
                </c:pt>
                <c:pt idx="75">
                  <c:v>153.63511421165234</c:v>
                </c:pt>
                <c:pt idx="76">
                  <c:v>153.59684069518602</c:v>
                </c:pt>
                <c:pt idx="77">
                  <c:v>152.12678972182093</c:v>
                </c:pt>
                <c:pt idx="78">
                  <c:v>151.49875611071465</c:v>
                </c:pt>
                <c:pt idx="79">
                  <c:v>151.36131939249472</c:v>
                </c:pt>
                <c:pt idx="80">
                  <c:v>150.9316121848957</c:v>
                </c:pt>
                <c:pt idx="81">
                  <c:v>150.3401123849618</c:v>
                </c:pt>
                <c:pt idx="82">
                  <c:v>150.65151963257406</c:v>
                </c:pt>
                <c:pt idx="83">
                  <c:v>150.22529183556287</c:v>
                </c:pt>
                <c:pt idx="84">
                  <c:v>148.99010107687738</c:v>
                </c:pt>
                <c:pt idx="85">
                  <c:v>147.34086045823818</c:v>
                </c:pt>
                <c:pt idx="86">
                  <c:v>146.48144604304014</c:v>
                </c:pt>
                <c:pt idx="87">
                  <c:v>148.18635723108486</c:v>
                </c:pt>
                <c:pt idx="88">
                  <c:v>147.51657069292443</c:v>
                </c:pt>
                <c:pt idx="89">
                  <c:v>146.2709417024754</c:v>
                </c:pt>
                <c:pt idx="90">
                  <c:v>147.05728849532866</c:v>
                </c:pt>
                <c:pt idx="91">
                  <c:v>146.81372975417941</c:v>
                </c:pt>
                <c:pt idx="92">
                  <c:v>145.10012003966506</c:v>
                </c:pt>
                <c:pt idx="93">
                  <c:v>143.95713366155752</c:v>
                </c:pt>
                <c:pt idx="94">
                  <c:v>145.03923035437776</c:v>
                </c:pt>
                <c:pt idx="95">
                  <c:v>144.95572450026944</c:v>
                </c:pt>
                <c:pt idx="96">
                  <c:v>145.53156695255802</c:v>
                </c:pt>
                <c:pt idx="97">
                  <c:v>146.73892242654074</c:v>
                </c:pt>
                <c:pt idx="98">
                  <c:v>148.21941163166937</c:v>
                </c:pt>
                <c:pt idx="99">
                  <c:v>149.97999338911967</c:v>
                </c:pt>
                <c:pt idx="100">
                  <c:v>149.64249056209854</c:v>
                </c:pt>
                <c:pt idx="101">
                  <c:v>150.99076216488902</c:v>
                </c:pt>
                <c:pt idx="102">
                  <c:v>150.74024460256408</c:v>
                </c:pt>
                <c:pt idx="103">
                  <c:v>150.3749064908402</c:v>
                </c:pt>
                <c:pt idx="104">
                  <c:v>149.84429637619363</c:v>
                </c:pt>
                <c:pt idx="105">
                  <c:v>150.60802700022592</c:v>
                </c:pt>
                <c:pt idx="106">
                  <c:v>150.42187853377612</c:v>
                </c:pt>
                <c:pt idx="107">
                  <c:v>151.7927663053876</c:v>
                </c:pt>
                <c:pt idx="108">
                  <c:v>151.6953428089279</c:v>
                </c:pt>
                <c:pt idx="109">
                  <c:v>151.63793253422844</c:v>
                </c:pt>
                <c:pt idx="110">
                  <c:v>150.70545049668559</c:v>
                </c:pt>
                <c:pt idx="111">
                  <c:v>150.85854456255083</c:v>
                </c:pt>
                <c:pt idx="112">
                  <c:v>151.20126650545373</c:v>
                </c:pt>
                <c:pt idx="113">
                  <c:v>151.66228840834339</c:v>
                </c:pt>
                <c:pt idx="114">
                  <c:v>150.56279466258391</c:v>
                </c:pt>
                <c:pt idx="115">
                  <c:v>149.62509350915929</c:v>
                </c:pt>
                <c:pt idx="116">
                  <c:v>149.28237156625644</c:v>
                </c:pt>
                <c:pt idx="117">
                  <c:v>148.60562620692031</c:v>
                </c:pt>
                <c:pt idx="118">
                  <c:v>149.47895826446975</c:v>
                </c:pt>
                <c:pt idx="119">
                  <c:v>150.04088307440696</c:v>
                </c:pt>
                <c:pt idx="120">
                  <c:v>150.12264922322134</c:v>
                </c:pt>
                <c:pt idx="121">
                  <c:v>148.91529374923866</c:v>
                </c:pt>
                <c:pt idx="122">
                  <c:v>149.44764356917915</c:v>
                </c:pt>
                <c:pt idx="123">
                  <c:v>149.71381847914941</c:v>
                </c:pt>
                <c:pt idx="124">
                  <c:v>148.37946451871031</c:v>
                </c:pt>
                <c:pt idx="125">
                  <c:v>147.502653050573</c:v>
                </c:pt>
                <c:pt idx="126">
                  <c:v>148.56387327986616</c:v>
                </c:pt>
                <c:pt idx="127">
                  <c:v>148.57083210104184</c:v>
                </c:pt>
                <c:pt idx="128">
                  <c:v>147.48177658704591</c:v>
                </c:pt>
                <c:pt idx="129">
                  <c:v>146.85896209182138</c:v>
                </c:pt>
                <c:pt idx="130">
                  <c:v>147.37913397470442</c:v>
                </c:pt>
                <c:pt idx="131">
                  <c:v>147.03293262121369</c:v>
                </c:pt>
                <c:pt idx="132">
                  <c:v>147.37391485882264</c:v>
                </c:pt>
                <c:pt idx="133">
                  <c:v>147.21386197178171</c:v>
                </c:pt>
                <c:pt idx="134">
                  <c:v>144.93832744733015</c:v>
                </c:pt>
                <c:pt idx="135">
                  <c:v>145.02357300673239</c:v>
                </c:pt>
                <c:pt idx="136">
                  <c:v>145.50373166785519</c:v>
                </c:pt>
                <c:pt idx="137">
                  <c:v>145.41848610845295</c:v>
                </c:pt>
                <c:pt idx="138">
                  <c:v>145.4602390355071</c:v>
                </c:pt>
                <c:pt idx="139">
                  <c:v>144.27897914093325</c:v>
                </c:pt>
                <c:pt idx="140">
                  <c:v>143.20732067987655</c:v>
                </c:pt>
                <c:pt idx="141">
                  <c:v>144.92267009968481</c:v>
                </c:pt>
                <c:pt idx="142">
                  <c:v>144.83394512969474</c:v>
                </c:pt>
                <c:pt idx="143">
                  <c:v>144.25462326681833</c:v>
                </c:pt>
                <c:pt idx="144">
                  <c:v>144.20243210800064</c:v>
                </c:pt>
                <c:pt idx="145">
                  <c:v>143.37259268279925</c:v>
                </c:pt>
                <c:pt idx="146">
                  <c:v>142.63669734346973</c:v>
                </c:pt>
                <c:pt idx="147">
                  <c:v>143.38651032515065</c:v>
                </c:pt>
                <c:pt idx="148">
                  <c:v>142.5966841217095</c:v>
                </c:pt>
                <c:pt idx="149">
                  <c:v>141.71117412710259</c:v>
                </c:pt>
                <c:pt idx="150">
                  <c:v>142.99507663401792</c:v>
                </c:pt>
                <c:pt idx="151">
                  <c:v>143.15860893164668</c:v>
                </c:pt>
                <c:pt idx="152">
                  <c:v>142.26266070527623</c:v>
                </c:pt>
                <c:pt idx="153">
                  <c:v>142.15653868234691</c:v>
                </c:pt>
                <c:pt idx="154">
                  <c:v>141.06922287364489</c:v>
                </c:pt>
                <c:pt idx="155">
                  <c:v>141.00137436718188</c:v>
                </c:pt>
                <c:pt idx="156">
                  <c:v>140.43944955724467</c:v>
                </c:pt>
                <c:pt idx="157">
                  <c:v>139.08769854386634</c:v>
                </c:pt>
                <c:pt idx="158">
                  <c:v>138.1847914963202</c:v>
                </c:pt>
                <c:pt idx="159">
                  <c:v>139.56785720498917</c:v>
                </c:pt>
                <c:pt idx="160">
                  <c:v>140.61689949722486</c:v>
                </c:pt>
                <c:pt idx="161">
                  <c:v>140.76303474191442</c:v>
                </c:pt>
                <c:pt idx="162">
                  <c:v>140.31419077608223</c:v>
                </c:pt>
                <c:pt idx="163">
                  <c:v>140.42727162018724</c:v>
                </c:pt>
                <c:pt idx="164">
                  <c:v>139.95233207494621</c:v>
                </c:pt>
                <c:pt idx="165">
                  <c:v>140.30027313373085</c:v>
                </c:pt>
                <c:pt idx="166">
                  <c:v>139.08073972269068</c:v>
                </c:pt>
                <c:pt idx="167">
                  <c:v>138.85631773977457</c:v>
                </c:pt>
                <c:pt idx="168">
                  <c:v>138.87023538212594</c:v>
                </c:pt>
                <c:pt idx="169">
                  <c:v>141.42412275360519</c:v>
                </c:pt>
                <c:pt idx="170">
                  <c:v>141.80859762356221</c:v>
                </c:pt>
                <c:pt idx="171">
                  <c:v>141.5145874288892</c:v>
                </c:pt>
                <c:pt idx="172">
                  <c:v>140.27069814373408</c:v>
                </c:pt>
                <c:pt idx="173">
                  <c:v>140.00104382317599</c:v>
                </c:pt>
                <c:pt idx="174">
                  <c:v>139.04420591151822</c:v>
                </c:pt>
                <c:pt idx="175">
                  <c:v>140.31245107078823</c:v>
                </c:pt>
                <c:pt idx="176">
                  <c:v>139.35387345383654</c:v>
                </c:pt>
                <c:pt idx="177">
                  <c:v>139.2599293679647</c:v>
                </c:pt>
                <c:pt idx="178">
                  <c:v>139.31559993737022</c:v>
                </c:pt>
                <c:pt idx="179">
                  <c:v>137.6854960769642</c:v>
                </c:pt>
                <c:pt idx="180">
                  <c:v>136.30590977888309</c:v>
                </c:pt>
                <c:pt idx="181">
                  <c:v>135.88838050834153</c:v>
                </c:pt>
                <c:pt idx="182">
                  <c:v>135.56653502896572</c:v>
                </c:pt>
                <c:pt idx="183">
                  <c:v>135.13856752666058</c:v>
                </c:pt>
                <c:pt idx="184">
                  <c:v>134.56446477966594</c:v>
                </c:pt>
                <c:pt idx="185">
                  <c:v>134.55228684260848</c:v>
                </c:pt>
                <c:pt idx="186">
                  <c:v>134.90370731198098</c:v>
                </c:pt>
                <c:pt idx="187">
                  <c:v>134.61665593848363</c:v>
                </c:pt>
                <c:pt idx="188">
                  <c:v>134.21304431029347</c:v>
                </c:pt>
                <c:pt idx="189">
                  <c:v>134.1417163932426</c:v>
                </c:pt>
                <c:pt idx="190">
                  <c:v>133.84248708268782</c:v>
                </c:pt>
                <c:pt idx="191">
                  <c:v>134.15389433030006</c:v>
                </c:pt>
                <c:pt idx="192">
                  <c:v>133.96600615855635</c:v>
                </c:pt>
                <c:pt idx="193">
                  <c:v>133.73810476505241</c:v>
                </c:pt>
                <c:pt idx="194">
                  <c:v>133.60762686800817</c:v>
                </c:pt>
                <c:pt idx="195">
                  <c:v>133.81639150327896</c:v>
                </c:pt>
                <c:pt idx="196">
                  <c:v>132.92044327690849</c:v>
                </c:pt>
                <c:pt idx="197">
                  <c:v>132.42810667872823</c:v>
                </c:pt>
                <c:pt idx="198">
                  <c:v>132.64556984046862</c:v>
                </c:pt>
                <c:pt idx="199">
                  <c:v>131.80181277291587</c:v>
                </c:pt>
                <c:pt idx="200">
                  <c:v>129.17833718967967</c:v>
                </c:pt>
                <c:pt idx="201">
                  <c:v>128.98522990205419</c:v>
                </c:pt>
                <c:pt idx="202">
                  <c:v>128.29282719507279</c:v>
                </c:pt>
                <c:pt idx="203">
                  <c:v>128.69295941267512</c:v>
                </c:pt>
                <c:pt idx="204">
                  <c:v>128.75906821384422</c:v>
                </c:pt>
                <c:pt idx="205">
                  <c:v>129.00958577616913</c:v>
                </c:pt>
                <c:pt idx="206">
                  <c:v>128.57987856857011</c:v>
                </c:pt>
                <c:pt idx="207">
                  <c:v>126.96717176110329</c:v>
                </c:pt>
                <c:pt idx="208">
                  <c:v>124.55246081313788</c:v>
                </c:pt>
                <c:pt idx="209">
                  <c:v>123.43730971973311</c:v>
                </c:pt>
                <c:pt idx="210">
                  <c:v>123.08588925036064</c:v>
                </c:pt>
                <c:pt idx="211">
                  <c:v>122.09599693811833</c:v>
                </c:pt>
                <c:pt idx="212">
                  <c:v>122.30824098397696</c:v>
                </c:pt>
                <c:pt idx="213">
                  <c:v>123.57300673265912</c:v>
                </c:pt>
                <c:pt idx="214">
                  <c:v>124.75948574311475</c:v>
                </c:pt>
                <c:pt idx="215">
                  <c:v>124.10187714201177</c:v>
                </c:pt>
                <c:pt idx="216">
                  <c:v>124.4706946643235</c:v>
                </c:pt>
                <c:pt idx="217">
                  <c:v>125.84680155181675</c:v>
                </c:pt>
                <c:pt idx="218">
                  <c:v>127.13244376402599</c:v>
                </c:pt>
                <c:pt idx="219">
                  <c:v>128.7521093926685</c:v>
                </c:pt>
                <c:pt idx="220">
                  <c:v>128.47201684034687</c:v>
                </c:pt>
                <c:pt idx="221">
                  <c:v>127.63347888867587</c:v>
                </c:pt>
                <c:pt idx="222">
                  <c:v>128.70513734973255</c:v>
                </c:pt>
                <c:pt idx="223">
                  <c:v>129.31577390789963</c:v>
                </c:pt>
                <c:pt idx="224">
                  <c:v>128.72079469737787</c:v>
                </c:pt>
                <c:pt idx="225">
                  <c:v>127.38122162105701</c:v>
                </c:pt>
                <c:pt idx="226">
                  <c:v>126.90454237052207</c:v>
                </c:pt>
                <c:pt idx="227">
                  <c:v>125.70588542300898</c:v>
                </c:pt>
                <c:pt idx="228">
                  <c:v>125.41709434421772</c:v>
                </c:pt>
                <c:pt idx="229">
                  <c:v>125.22920617247401</c:v>
                </c:pt>
                <c:pt idx="230">
                  <c:v>127.00718498286349</c:v>
                </c:pt>
                <c:pt idx="231">
                  <c:v>127.71872444807808</c:v>
                </c:pt>
                <c:pt idx="232">
                  <c:v>127.69088916337532</c:v>
                </c:pt>
                <c:pt idx="233">
                  <c:v>127.1637584593166</c:v>
                </c:pt>
                <c:pt idx="234">
                  <c:v>127.25770254518845</c:v>
                </c:pt>
                <c:pt idx="235">
                  <c:v>128.77820497207733</c:v>
                </c:pt>
                <c:pt idx="236">
                  <c:v>128.89650493206412</c:v>
                </c:pt>
                <c:pt idx="237">
                  <c:v>129.04785929263542</c:v>
                </c:pt>
                <c:pt idx="238">
                  <c:v>131.23814825768474</c:v>
                </c:pt>
                <c:pt idx="239">
                  <c:v>131.8644421634971</c:v>
                </c:pt>
                <c:pt idx="240">
                  <c:v>132.0819053252375</c:v>
                </c:pt>
                <c:pt idx="241">
                  <c:v>132.44376402637351</c:v>
                </c:pt>
                <c:pt idx="242">
                  <c:v>133.2370696404025</c:v>
                </c:pt>
                <c:pt idx="243">
                  <c:v>132.07494650406178</c:v>
                </c:pt>
                <c:pt idx="244">
                  <c:v>132.11148031523419</c:v>
                </c:pt>
                <c:pt idx="245">
                  <c:v>132.63513160870508</c:v>
                </c:pt>
                <c:pt idx="246">
                  <c:v>131.78963483585838</c:v>
                </c:pt>
                <c:pt idx="247">
                  <c:v>131.75136131939209</c:v>
                </c:pt>
                <c:pt idx="248">
                  <c:v>132.24369791757235</c:v>
                </c:pt>
                <c:pt idx="249">
                  <c:v>132.95175797219912</c:v>
                </c:pt>
                <c:pt idx="250">
                  <c:v>133.86162384092094</c:v>
                </c:pt>
                <c:pt idx="251">
                  <c:v>133.68591360623469</c:v>
                </c:pt>
                <c:pt idx="252">
                  <c:v>133.41973869626443</c:v>
                </c:pt>
                <c:pt idx="253">
                  <c:v>133.72244741740707</c:v>
                </c:pt>
                <c:pt idx="254">
                  <c:v>133.05961970042233</c:v>
                </c:pt>
                <c:pt idx="255">
                  <c:v>131.35296880708367</c:v>
                </c:pt>
                <c:pt idx="256">
                  <c:v>130.30914563072974</c:v>
                </c:pt>
                <c:pt idx="257">
                  <c:v>130.2760912301452</c:v>
                </c:pt>
                <c:pt idx="258">
                  <c:v>131.31643499591129</c:v>
                </c:pt>
                <c:pt idx="259">
                  <c:v>130.13865451192527</c:v>
                </c:pt>
                <c:pt idx="260">
                  <c:v>130.05688836311089</c:v>
                </c:pt>
                <c:pt idx="261">
                  <c:v>129.67937231432953</c:v>
                </c:pt>
                <c:pt idx="262">
                  <c:v>129.97164280370862</c:v>
                </c:pt>
                <c:pt idx="263">
                  <c:v>130.97545275830231</c:v>
                </c:pt>
                <c:pt idx="264">
                  <c:v>133.1483446704124</c:v>
                </c:pt>
                <c:pt idx="265">
                  <c:v>133.22489170334501</c:v>
                </c:pt>
                <c:pt idx="266">
                  <c:v>133.83378855621814</c:v>
                </c:pt>
                <c:pt idx="267">
                  <c:v>133.5223813086059</c:v>
                </c:pt>
                <c:pt idx="268">
                  <c:v>133.89467824150546</c:v>
                </c:pt>
                <c:pt idx="269">
                  <c:v>134.72973678258862</c:v>
                </c:pt>
                <c:pt idx="270">
                  <c:v>134.10170317148234</c:v>
                </c:pt>
                <c:pt idx="271">
                  <c:v>134.14345609853649</c:v>
                </c:pt>
                <c:pt idx="272">
                  <c:v>134.6166559384836</c:v>
                </c:pt>
                <c:pt idx="273">
                  <c:v>136.84347871470533</c:v>
                </c:pt>
                <c:pt idx="274">
                  <c:v>137.42975939875745</c:v>
                </c:pt>
                <c:pt idx="275">
                  <c:v>137.15836537290542</c:v>
                </c:pt>
                <c:pt idx="276">
                  <c:v>136.1145421965515</c:v>
                </c:pt>
                <c:pt idx="277">
                  <c:v>136.53729058297483</c:v>
                </c:pt>
                <c:pt idx="278">
                  <c:v>136.5285920565052</c:v>
                </c:pt>
                <c:pt idx="279">
                  <c:v>135.96144813068625</c:v>
                </c:pt>
                <c:pt idx="280">
                  <c:v>135.64134235660438</c:v>
                </c:pt>
                <c:pt idx="281">
                  <c:v>135.77703936953043</c:v>
                </c:pt>
                <c:pt idx="282">
                  <c:v>136.53207146709309</c:v>
                </c:pt>
                <c:pt idx="283">
                  <c:v>136.32504653711624</c:v>
                </c:pt>
                <c:pt idx="284">
                  <c:v>135.53696003896903</c:v>
                </c:pt>
                <c:pt idx="285">
                  <c:v>135.38212626780987</c:v>
                </c:pt>
                <c:pt idx="286">
                  <c:v>135.41344096310047</c:v>
                </c:pt>
                <c:pt idx="287">
                  <c:v>133.93817087385358</c:v>
                </c:pt>
                <c:pt idx="288">
                  <c:v>132.40723021520117</c:v>
                </c:pt>
                <c:pt idx="289">
                  <c:v>131.30077764826601</c:v>
                </c:pt>
                <c:pt idx="290">
                  <c:v>130.93369983124819</c:v>
                </c:pt>
                <c:pt idx="291">
                  <c:v>130.87976896713656</c:v>
                </c:pt>
                <c:pt idx="292">
                  <c:v>132.57250221812384</c:v>
                </c:pt>
                <c:pt idx="293">
                  <c:v>133.16052260746989</c:v>
                </c:pt>
                <c:pt idx="294">
                  <c:v>133.11529026982788</c:v>
                </c:pt>
                <c:pt idx="295">
                  <c:v>132.63165219811722</c:v>
                </c:pt>
                <c:pt idx="296">
                  <c:v>131.34253057532015</c:v>
                </c:pt>
                <c:pt idx="297">
                  <c:v>131.01372627476866</c:v>
                </c:pt>
                <c:pt idx="298">
                  <c:v>130.86237191419733</c:v>
                </c:pt>
                <c:pt idx="299">
                  <c:v>129.73678258902902</c:v>
                </c:pt>
                <c:pt idx="300">
                  <c:v>130.01339573076282</c:v>
                </c:pt>
                <c:pt idx="301">
                  <c:v>131.32513352238092</c:v>
                </c:pt>
                <c:pt idx="302">
                  <c:v>131.37558497590467</c:v>
                </c:pt>
                <c:pt idx="303">
                  <c:v>131.94794801760543</c:v>
                </c:pt>
                <c:pt idx="304">
                  <c:v>132.71689775751946</c:v>
                </c:pt>
                <c:pt idx="305">
                  <c:v>133.10485203806434</c:v>
                </c:pt>
                <c:pt idx="306">
                  <c:v>133.18313877629089</c:v>
                </c:pt>
                <c:pt idx="307">
                  <c:v>132.04189210347727</c:v>
                </c:pt>
                <c:pt idx="308">
                  <c:v>131.68351281292908</c:v>
                </c:pt>
                <c:pt idx="309">
                  <c:v>130.57184113011215</c:v>
                </c:pt>
                <c:pt idx="310">
                  <c:v>129.79419286372848</c:v>
                </c:pt>
                <c:pt idx="311">
                  <c:v>129.57498999669414</c:v>
                </c:pt>
                <c:pt idx="312">
                  <c:v>129.07047546145643</c:v>
                </c:pt>
                <c:pt idx="313">
                  <c:v>129.27054157025759</c:v>
                </c:pt>
                <c:pt idx="314">
                  <c:v>128.82169760442542</c:v>
                </c:pt>
                <c:pt idx="315">
                  <c:v>128.95739461735144</c:v>
                </c:pt>
                <c:pt idx="316">
                  <c:v>126.87148796993753</c:v>
                </c:pt>
                <c:pt idx="317">
                  <c:v>125.58062664184652</c:v>
                </c:pt>
                <c:pt idx="318">
                  <c:v>126.74622918877506</c:v>
                </c:pt>
                <c:pt idx="319">
                  <c:v>126.94455559228233</c:v>
                </c:pt>
                <c:pt idx="320">
                  <c:v>126.84017327464693</c:v>
                </c:pt>
                <c:pt idx="321">
                  <c:v>125.56148988361338</c:v>
                </c:pt>
                <c:pt idx="322">
                  <c:v>125.44492962892053</c:v>
                </c:pt>
                <c:pt idx="323">
                  <c:v>126.71317478819056</c:v>
                </c:pt>
                <c:pt idx="324">
                  <c:v>127.87529792453124</c:v>
                </c:pt>
                <c:pt idx="325">
                  <c:v>127.62652006750024</c:v>
                </c:pt>
                <c:pt idx="326">
                  <c:v>127.56215097162507</c:v>
                </c:pt>
                <c:pt idx="327">
                  <c:v>126.8071188740624</c:v>
                </c:pt>
                <c:pt idx="328">
                  <c:v>126.10079852472957</c:v>
                </c:pt>
                <c:pt idx="329">
                  <c:v>126.793201231711</c:v>
                </c:pt>
                <c:pt idx="330">
                  <c:v>126.27128964353403</c:v>
                </c:pt>
                <c:pt idx="331">
                  <c:v>126.56529983820705</c:v>
                </c:pt>
                <c:pt idx="332">
                  <c:v>126.95325411875193</c:v>
                </c:pt>
                <c:pt idx="333">
                  <c:v>126.7044762617209</c:v>
                </c:pt>
                <c:pt idx="334">
                  <c:v>127.28205841930343</c:v>
                </c:pt>
                <c:pt idx="335">
                  <c:v>126.96021293992763</c:v>
                </c:pt>
                <c:pt idx="336">
                  <c:v>125.19963118247735</c:v>
                </c:pt>
                <c:pt idx="337">
                  <c:v>125.78417216123555</c:v>
                </c:pt>
                <c:pt idx="338">
                  <c:v>126.05382648179366</c:v>
                </c:pt>
                <c:pt idx="339">
                  <c:v>127.41253631634768</c:v>
                </c:pt>
                <c:pt idx="340">
                  <c:v>126.51136897409548</c:v>
                </c:pt>
                <c:pt idx="341">
                  <c:v>125.06567387484529</c:v>
                </c:pt>
                <c:pt idx="342">
                  <c:v>125.4257928706874</c:v>
                </c:pt>
                <c:pt idx="343">
                  <c:v>127.10982759520506</c:v>
                </c:pt>
                <c:pt idx="344">
                  <c:v>127.00892468815751</c:v>
                </c:pt>
                <c:pt idx="345">
                  <c:v>127.14114229049569</c:v>
                </c:pt>
                <c:pt idx="346">
                  <c:v>127.57780831927042</c:v>
                </c:pt>
                <c:pt idx="347">
                  <c:v>127.82658617630142</c:v>
                </c:pt>
                <c:pt idx="348">
                  <c:v>127.54823332927371</c:v>
                </c:pt>
                <c:pt idx="349">
                  <c:v>127.41775543222947</c:v>
                </c:pt>
                <c:pt idx="350">
                  <c:v>127.52561716045271</c:v>
                </c:pt>
                <c:pt idx="351">
                  <c:v>126.16516762060479</c:v>
                </c:pt>
                <c:pt idx="352">
                  <c:v>126.25389259059487</c:v>
                </c:pt>
                <c:pt idx="353">
                  <c:v>125.62759868478251</c:v>
                </c:pt>
                <c:pt idx="354">
                  <c:v>125.71458394947868</c:v>
                </c:pt>
                <c:pt idx="355">
                  <c:v>126.07992206120257</c:v>
                </c:pt>
                <c:pt idx="356">
                  <c:v>126.41568518292974</c:v>
                </c:pt>
                <c:pt idx="357">
                  <c:v>125.95118386945224</c:v>
                </c:pt>
                <c:pt idx="358">
                  <c:v>124.61335049842528</c:v>
                </c:pt>
                <c:pt idx="359">
                  <c:v>123.75045667263939</c:v>
                </c:pt>
                <c:pt idx="360">
                  <c:v>122.25952923574719</c:v>
                </c:pt>
                <c:pt idx="361">
                  <c:v>122.05598371635818</c:v>
                </c:pt>
                <c:pt idx="362">
                  <c:v>121.7358779422763</c:v>
                </c:pt>
                <c:pt idx="363">
                  <c:v>121.98639550460125</c:v>
                </c:pt>
                <c:pt idx="364">
                  <c:v>121.37053983055242</c:v>
                </c:pt>
                <c:pt idx="365">
                  <c:v>122.31867921574056</c:v>
                </c:pt>
                <c:pt idx="366">
                  <c:v>120.836450305318</c:v>
                </c:pt>
                <c:pt idx="367">
                  <c:v>120.09881526069456</c:v>
                </c:pt>
                <c:pt idx="368">
                  <c:v>120.87820323237216</c:v>
                </c:pt>
                <c:pt idx="369">
                  <c:v>119.45860371253082</c:v>
                </c:pt>
                <c:pt idx="370">
                  <c:v>120.90603851707493</c:v>
                </c:pt>
                <c:pt idx="371">
                  <c:v>119.98051530070778</c:v>
                </c:pt>
                <c:pt idx="372">
                  <c:v>120.57375480593561</c:v>
                </c:pt>
                <c:pt idx="373">
                  <c:v>122.20037925575379</c:v>
                </c:pt>
                <c:pt idx="374">
                  <c:v>123.71392286146698</c:v>
                </c:pt>
                <c:pt idx="375">
                  <c:v>123.83396252674768</c:v>
                </c:pt>
                <c:pt idx="376">
                  <c:v>125.49364137715044</c:v>
                </c:pt>
                <c:pt idx="377">
                  <c:v>125.21876794071056</c:v>
                </c:pt>
                <c:pt idx="378">
                  <c:v>123.600842017362</c:v>
                </c:pt>
                <c:pt idx="379">
                  <c:v>123.19549068387789</c:v>
                </c:pt>
                <c:pt idx="380">
                  <c:v>123.18679215740828</c:v>
                </c:pt>
                <c:pt idx="381">
                  <c:v>123.46688470972992</c:v>
                </c:pt>
                <c:pt idx="382">
                  <c:v>122.96237017449219</c:v>
                </c:pt>
                <c:pt idx="383">
                  <c:v>124.36109323080646</c:v>
                </c:pt>
                <c:pt idx="384">
                  <c:v>124.0061933508461</c:v>
                </c:pt>
                <c:pt idx="385">
                  <c:v>124.57333727666506</c:v>
                </c:pt>
                <c:pt idx="386">
                  <c:v>126.4574381099839</c:v>
                </c:pt>
                <c:pt idx="387">
                  <c:v>126.22257789530427</c:v>
                </c:pt>
                <c:pt idx="388">
                  <c:v>126.79494093700502</c:v>
                </c:pt>
                <c:pt idx="389">
                  <c:v>127.6473965310274</c:v>
                </c:pt>
                <c:pt idx="390">
                  <c:v>127.64391712043955</c:v>
                </c:pt>
                <c:pt idx="391">
                  <c:v>127.51169951810139</c:v>
                </c:pt>
                <c:pt idx="392">
                  <c:v>126.49397192115632</c:v>
                </c:pt>
                <c:pt idx="393">
                  <c:v>126.94281588698848</c:v>
                </c:pt>
                <c:pt idx="394">
                  <c:v>127.38470103164499</c:v>
                </c:pt>
                <c:pt idx="395">
                  <c:v>128.04056992745404</c:v>
                </c:pt>
                <c:pt idx="396">
                  <c:v>126.99152763521836</c:v>
                </c:pt>
                <c:pt idx="397">
                  <c:v>128.46853742975915</c:v>
                </c:pt>
                <c:pt idx="398">
                  <c:v>129.70372818844461</c:v>
                </c:pt>
                <c:pt idx="399">
                  <c:v>128.08928167568388</c:v>
                </c:pt>
                <c:pt idx="400">
                  <c:v>126.88366590699511</c:v>
                </c:pt>
                <c:pt idx="401">
                  <c:v>125.93900593239479</c:v>
                </c:pt>
                <c:pt idx="402">
                  <c:v>127.08721142638412</c:v>
                </c:pt>
                <c:pt idx="403">
                  <c:v>126.74970859936302</c:v>
                </c:pt>
                <c:pt idx="404">
                  <c:v>125.8050486247627</c:v>
                </c:pt>
                <c:pt idx="405">
                  <c:v>125.74067952888754</c:v>
                </c:pt>
                <c:pt idx="406">
                  <c:v>125.70762512830301</c:v>
                </c:pt>
                <c:pt idx="407">
                  <c:v>124.48113289608713</c:v>
                </c:pt>
                <c:pt idx="408">
                  <c:v>122.78839964509984</c:v>
                </c:pt>
                <c:pt idx="409">
                  <c:v>123.98705659261294</c:v>
                </c:pt>
                <c:pt idx="410">
                  <c:v>124.81863572310823</c:v>
                </c:pt>
                <c:pt idx="411">
                  <c:v>124.84299159722316</c:v>
                </c:pt>
                <c:pt idx="412">
                  <c:v>124.81515631252039</c:v>
                </c:pt>
                <c:pt idx="413">
                  <c:v>124.01663158260962</c:v>
                </c:pt>
                <c:pt idx="414">
                  <c:v>123.13460099859054</c:v>
                </c:pt>
                <c:pt idx="415">
                  <c:v>121.92376611402001</c:v>
                </c:pt>
                <c:pt idx="416">
                  <c:v>121.57408534994146</c:v>
                </c:pt>
                <c:pt idx="417">
                  <c:v>120.63464449122291</c:v>
                </c:pt>
                <c:pt idx="418">
                  <c:v>118.3834658408863</c:v>
                </c:pt>
                <c:pt idx="419">
                  <c:v>119.44468607017946</c:v>
                </c:pt>
                <c:pt idx="420">
                  <c:v>118.35737026147746</c:v>
                </c:pt>
                <c:pt idx="421">
                  <c:v>118.5191628538123</c:v>
                </c:pt>
                <c:pt idx="422">
                  <c:v>118.34171291383214</c:v>
                </c:pt>
                <c:pt idx="423">
                  <c:v>118.69487308849855</c:v>
                </c:pt>
                <c:pt idx="424">
                  <c:v>117.23700005219091</c:v>
                </c:pt>
                <c:pt idx="425">
                  <c:v>118.27386440736915</c:v>
                </c:pt>
                <c:pt idx="426">
                  <c:v>118.34519232441998</c:v>
                </c:pt>
                <c:pt idx="427">
                  <c:v>118.09467476209505</c:v>
                </c:pt>
                <c:pt idx="428">
                  <c:v>119.18373027609097</c:v>
                </c:pt>
                <c:pt idx="429">
                  <c:v>117.80588368330379</c:v>
                </c:pt>
                <c:pt idx="430">
                  <c:v>117.59016022685731</c:v>
                </c:pt>
                <c:pt idx="431">
                  <c:v>118.42521876794046</c:v>
                </c:pt>
                <c:pt idx="432">
                  <c:v>119.67780657956516</c:v>
                </c:pt>
                <c:pt idx="433">
                  <c:v>122.5744158939473</c:v>
                </c:pt>
                <c:pt idx="434">
                  <c:v>122.83711139332971</c:v>
                </c:pt>
                <c:pt idx="435">
                  <c:v>121.50797654877239</c:v>
                </c:pt>
                <c:pt idx="436">
                  <c:v>120.91299733825063</c:v>
                </c:pt>
                <c:pt idx="437">
                  <c:v>121.08522816234903</c:v>
                </c:pt>
                <c:pt idx="438">
                  <c:v>120.32149753831673</c:v>
                </c:pt>
                <c:pt idx="439">
                  <c:v>120.82253266296661</c:v>
                </c:pt>
                <c:pt idx="440">
                  <c:v>122.35695273220689</c:v>
                </c:pt>
                <c:pt idx="441">
                  <c:v>123.74697726205152</c:v>
                </c:pt>
                <c:pt idx="442">
                  <c:v>124.08274038377873</c:v>
                </c:pt>
                <c:pt idx="443">
                  <c:v>123.12416276682703</c:v>
                </c:pt>
                <c:pt idx="444">
                  <c:v>120.65204154416215</c:v>
                </c:pt>
                <c:pt idx="445">
                  <c:v>120.52678276299967</c:v>
                </c:pt>
                <c:pt idx="446">
                  <c:v>122.11339399105765</c:v>
                </c:pt>
                <c:pt idx="447">
                  <c:v>122.24039247751405</c:v>
                </c:pt>
                <c:pt idx="448">
                  <c:v>121.67324855169508</c:v>
                </c:pt>
                <c:pt idx="449">
                  <c:v>120.7372871035644</c:v>
                </c:pt>
                <c:pt idx="450">
                  <c:v>119.38031697430431</c:v>
                </c:pt>
                <c:pt idx="451">
                  <c:v>120.27800490596867</c:v>
                </c:pt>
                <c:pt idx="452">
                  <c:v>119.59604043075079</c:v>
                </c:pt>
                <c:pt idx="453">
                  <c:v>120.41196221360076</c:v>
                </c:pt>
                <c:pt idx="454">
                  <c:v>121.41577216819445</c:v>
                </c:pt>
                <c:pt idx="455">
                  <c:v>120.14230789304268</c:v>
                </c:pt>
                <c:pt idx="456">
                  <c:v>120.92865468589596</c:v>
                </c:pt>
                <c:pt idx="457">
                  <c:v>118.7575024790798</c:v>
                </c:pt>
                <c:pt idx="458">
                  <c:v>113.82195856021966</c:v>
                </c:pt>
                <c:pt idx="459">
                  <c:v>115.60515648649093</c:v>
                </c:pt>
                <c:pt idx="460">
                  <c:v>114.72486560776579</c:v>
                </c:pt>
                <c:pt idx="461">
                  <c:v>113.496633670256</c:v>
                </c:pt>
                <c:pt idx="462">
                  <c:v>111.63514900575818</c:v>
                </c:pt>
                <c:pt idx="463">
                  <c:v>113.03735147266028</c:v>
                </c:pt>
                <c:pt idx="464">
                  <c:v>114.83272733598903</c:v>
                </c:pt>
                <c:pt idx="465">
                  <c:v>114.54393625719777</c:v>
                </c:pt>
                <c:pt idx="466">
                  <c:v>114.97886258067857</c:v>
                </c:pt>
                <c:pt idx="467">
                  <c:v>113.76976740140195</c:v>
                </c:pt>
                <c:pt idx="468">
                  <c:v>114.07073641725067</c:v>
                </c:pt>
                <c:pt idx="469">
                  <c:v>113.95591586785173</c:v>
                </c:pt>
                <c:pt idx="470">
                  <c:v>112.08573267688429</c:v>
                </c:pt>
                <c:pt idx="471">
                  <c:v>109.91805988065599</c:v>
                </c:pt>
                <c:pt idx="472">
                  <c:v>110.36690384648817</c:v>
                </c:pt>
                <c:pt idx="473">
                  <c:v>111.38289173813932</c:v>
                </c:pt>
                <c:pt idx="474">
                  <c:v>110.12856422122069</c:v>
                </c:pt>
                <c:pt idx="475">
                  <c:v>107.8947826238233</c:v>
                </c:pt>
                <c:pt idx="476">
                  <c:v>109.12997338250877</c:v>
                </c:pt>
                <c:pt idx="477">
                  <c:v>107.57119743915359</c:v>
                </c:pt>
                <c:pt idx="478">
                  <c:v>107.92783702440785</c:v>
                </c:pt>
                <c:pt idx="479">
                  <c:v>108.94904403194079</c:v>
                </c:pt>
                <c:pt idx="480">
                  <c:v>110.02418190358533</c:v>
                </c:pt>
                <c:pt idx="481">
                  <c:v>112.62156190741268</c:v>
                </c:pt>
                <c:pt idx="482">
                  <c:v>113.40442928967813</c:v>
                </c:pt>
                <c:pt idx="483">
                  <c:v>113.7088777161147</c:v>
                </c:pt>
                <c:pt idx="484">
                  <c:v>110.11986569475111</c:v>
                </c:pt>
                <c:pt idx="485">
                  <c:v>108.06875315321565</c:v>
                </c:pt>
                <c:pt idx="486">
                  <c:v>108.83770289312972</c:v>
                </c:pt>
                <c:pt idx="487">
                  <c:v>110.3442876776672</c:v>
                </c:pt>
                <c:pt idx="488">
                  <c:v>109.16476748838727</c:v>
                </c:pt>
                <c:pt idx="489">
                  <c:v>109.27610862719835</c:v>
                </c:pt>
                <c:pt idx="490">
                  <c:v>110.84184339172924</c:v>
                </c:pt>
                <c:pt idx="491">
                  <c:v>113.16782936970458</c:v>
                </c:pt>
                <c:pt idx="492">
                  <c:v>114.46912892955915</c:v>
                </c:pt>
                <c:pt idx="493">
                  <c:v>116.1235886640801</c:v>
                </c:pt>
                <c:pt idx="494">
                  <c:v>117.10478244985279</c:v>
                </c:pt>
                <c:pt idx="495">
                  <c:v>116.75162227518638</c:v>
                </c:pt>
                <c:pt idx="496">
                  <c:v>117.9085262956453</c:v>
                </c:pt>
                <c:pt idx="497">
                  <c:v>118.95582888258706</c:v>
                </c:pt>
                <c:pt idx="498">
                  <c:v>119.30203023607777</c:v>
                </c:pt>
                <c:pt idx="499">
                  <c:v>123.22506567387458</c:v>
                </c:pt>
                <c:pt idx="500">
                  <c:v>121.65063238287408</c:v>
                </c:pt>
                <c:pt idx="501">
                  <c:v>119.57168455663584</c:v>
                </c:pt>
                <c:pt idx="502">
                  <c:v>118.62876428732949</c:v>
                </c:pt>
                <c:pt idx="503">
                  <c:v>117.58842052156341</c:v>
                </c:pt>
                <c:pt idx="504">
                  <c:v>118.11729093091607</c:v>
                </c:pt>
                <c:pt idx="505">
                  <c:v>118.54177902263332</c:v>
                </c:pt>
                <c:pt idx="506">
                  <c:v>118.76620100554942</c:v>
                </c:pt>
                <c:pt idx="507">
                  <c:v>119.82220211896082</c:v>
                </c:pt>
                <c:pt idx="508">
                  <c:v>120.49720777300303</c:v>
                </c:pt>
                <c:pt idx="509">
                  <c:v>121.39489570466741</c:v>
                </c:pt>
                <c:pt idx="510">
                  <c:v>122.6683599798192</c:v>
                </c:pt>
                <c:pt idx="511">
                  <c:v>125.53191489361681</c:v>
                </c:pt>
                <c:pt idx="512">
                  <c:v>123.99401541378869</c:v>
                </c:pt>
                <c:pt idx="513">
                  <c:v>123.78699048381182</c:v>
                </c:pt>
                <c:pt idx="514">
                  <c:v>123.99749482437653</c:v>
                </c:pt>
                <c:pt idx="515">
                  <c:v>126.20866025295294</c:v>
                </c:pt>
                <c:pt idx="516">
                  <c:v>127.94836554687615</c:v>
                </c:pt>
                <c:pt idx="517">
                  <c:v>127.85442146100429</c:v>
                </c:pt>
                <c:pt idx="518">
                  <c:v>128.7695064456079</c:v>
                </c:pt>
                <c:pt idx="519">
                  <c:v>128.69643882326312</c:v>
                </c:pt>
                <c:pt idx="520">
                  <c:v>128.43026391329289</c:v>
                </c:pt>
                <c:pt idx="521">
                  <c:v>127.12374523755658</c:v>
                </c:pt>
                <c:pt idx="522">
                  <c:v>126.90106295993442</c:v>
                </c:pt>
                <c:pt idx="523">
                  <c:v>124.4933108331447</c:v>
                </c:pt>
                <c:pt idx="524">
                  <c:v>125.16309737130514</c:v>
                </c:pt>
                <c:pt idx="525">
                  <c:v>124.8012386701691</c:v>
                </c:pt>
                <c:pt idx="526">
                  <c:v>125.00826360014595</c:v>
                </c:pt>
                <c:pt idx="527">
                  <c:v>124.62900784607069</c:v>
                </c:pt>
                <c:pt idx="528">
                  <c:v>123.59736260677424</c:v>
                </c:pt>
                <c:pt idx="529">
                  <c:v>124.62030931960109</c:v>
                </c:pt>
                <c:pt idx="530">
                  <c:v>124.43068144256347</c:v>
                </c:pt>
                <c:pt idx="531">
                  <c:v>123.03369809154313</c:v>
                </c:pt>
                <c:pt idx="532">
                  <c:v>121.47666185348184</c:v>
                </c:pt>
                <c:pt idx="533">
                  <c:v>119.50905516605471</c:v>
                </c:pt>
                <c:pt idx="534">
                  <c:v>120.52156364711801</c:v>
                </c:pt>
                <c:pt idx="535">
                  <c:v>120.53896070005725</c:v>
                </c:pt>
                <c:pt idx="536">
                  <c:v>121.01390024529829</c:v>
                </c:pt>
                <c:pt idx="537">
                  <c:v>120.18927993597867</c:v>
                </c:pt>
                <c:pt idx="538">
                  <c:v>119.39945373253755</c:v>
                </c:pt>
                <c:pt idx="539">
                  <c:v>116.95516779457543</c:v>
                </c:pt>
                <c:pt idx="540">
                  <c:v>116.64897966284495</c:v>
                </c:pt>
                <c:pt idx="541">
                  <c:v>114.80489205128634</c:v>
                </c:pt>
                <c:pt idx="542">
                  <c:v>115.89220785998833</c:v>
                </c:pt>
                <c:pt idx="543">
                  <c:v>116.19839599171883</c:v>
                </c:pt>
                <c:pt idx="544">
                  <c:v>117.10130303926498</c:v>
                </c:pt>
                <c:pt idx="545">
                  <c:v>118.6252848767417</c:v>
                </c:pt>
                <c:pt idx="546">
                  <c:v>118.4895878638157</c:v>
                </c:pt>
                <c:pt idx="547">
                  <c:v>116.61940467284825</c:v>
                </c:pt>
                <c:pt idx="548">
                  <c:v>116.55677528226701</c:v>
                </c:pt>
                <c:pt idx="549">
                  <c:v>117.14305596631914</c:v>
                </c:pt>
                <c:pt idx="550">
                  <c:v>116.83164871870687</c:v>
                </c:pt>
                <c:pt idx="551">
                  <c:v>116.40890033228355</c:v>
                </c:pt>
                <c:pt idx="552">
                  <c:v>117.71193959743204</c:v>
                </c:pt>
                <c:pt idx="553">
                  <c:v>118.44087611558584</c:v>
                </c:pt>
                <c:pt idx="554">
                  <c:v>119.90744767836311</c:v>
                </c:pt>
                <c:pt idx="555">
                  <c:v>119.45860371253092</c:v>
                </c:pt>
                <c:pt idx="556">
                  <c:v>116.4280370905167</c:v>
                </c:pt>
                <c:pt idx="557">
                  <c:v>115.94091960821821</c:v>
                </c:pt>
                <c:pt idx="558">
                  <c:v>116.51850176580069</c:v>
                </c:pt>
                <c:pt idx="559">
                  <c:v>114.43955393956246</c:v>
                </c:pt>
                <c:pt idx="560">
                  <c:v>114.16989961900438</c:v>
                </c:pt>
                <c:pt idx="561">
                  <c:v>114.37518484368734</c:v>
                </c:pt>
                <c:pt idx="562">
                  <c:v>117.24221916807275</c:v>
                </c:pt>
                <c:pt idx="563">
                  <c:v>116.02094605173865</c:v>
                </c:pt>
                <c:pt idx="564">
                  <c:v>116.81599137106156</c:v>
                </c:pt>
                <c:pt idx="565">
                  <c:v>121.28877368173811</c:v>
                </c:pt>
                <c:pt idx="566">
                  <c:v>124.6690210678309</c:v>
                </c:pt>
                <c:pt idx="567">
                  <c:v>127.1881143334317</c:v>
                </c:pt>
                <c:pt idx="568">
                  <c:v>127.93966702040652</c:v>
                </c:pt>
                <c:pt idx="569">
                  <c:v>127.47342600163512</c:v>
                </c:pt>
                <c:pt idx="570">
                  <c:v>126.91150119169792</c:v>
                </c:pt>
                <c:pt idx="571">
                  <c:v>128.24237574154918</c:v>
                </c:pt>
                <c:pt idx="572">
                  <c:v>126.57921748055861</c:v>
                </c:pt>
                <c:pt idx="573">
                  <c:v>128.37111393329951</c:v>
                </c:pt>
                <c:pt idx="574">
                  <c:v>127.55519215044954</c:v>
                </c:pt>
                <c:pt idx="575">
                  <c:v>124.95781214662219</c:v>
                </c:pt>
                <c:pt idx="576">
                  <c:v>123.15547746211774</c:v>
                </c:pt>
                <c:pt idx="577">
                  <c:v>122.30824098397713</c:v>
                </c:pt>
                <c:pt idx="578">
                  <c:v>123.45296706737861</c:v>
                </c:pt>
                <c:pt idx="579">
                  <c:v>121.64019415111065</c:v>
                </c:pt>
                <c:pt idx="580">
                  <c:v>121.19308989057238</c:v>
                </c:pt>
                <c:pt idx="581">
                  <c:v>121.91158817696267</c:v>
                </c:pt>
                <c:pt idx="582">
                  <c:v>125.0482768219062</c:v>
                </c:pt>
                <c:pt idx="583">
                  <c:v>122.56223795688993</c:v>
                </c:pt>
                <c:pt idx="584">
                  <c:v>122.80231728745132</c:v>
                </c:pt>
                <c:pt idx="585">
                  <c:v>120.0727196812858</c:v>
                </c:pt>
                <c:pt idx="586">
                  <c:v>120.84166942119985</c:v>
                </c:pt>
                <c:pt idx="587">
                  <c:v>121.77589116403662</c:v>
                </c:pt>
                <c:pt idx="588">
                  <c:v>121.71326177345539</c:v>
                </c:pt>
                <c:pt idx="589">
                  <c:v>125.64151632713398</c:v>
                </c:pt>
                <c:pt idx="590">
                  <c:v>126.96021293992777</c:v>
                </c:pt>
                <c:pt idx="591">
                  <c:v>130.19084567074319</c:v>
                </c:pt>
                <c:pt idx="592">
                  <c:v>128.16060959273477</c:v>
                </c:pt>
                <c:pt idx="593">
                  <c:v>127.65261564690923</c:v>
                </c:pt>
                <c:pt idx="594">
                  <c:v>127.71176562690263</c:v>
                </c:pt>
                <c:pt idx="595">
                  <c:v>129.92988987665473</c:v>
                </c:pt>
                <c:pt idx="596">
                  <c:v>127.71872444807833</c:v>
                </c:pt>
                <c:pt idx="597">
                  <c:v>127.99011847393037</c:v>
                </c:pt>
                <c:pt idx="598">
                  <c:v>134.50357509437885</c:v>
                </c:pt>
                <c:pt idx="599">
                  <c:v>136.02059811067988</c:v>
                </c:pt>
                <c:pt idx="600">
                  <c:v>135.54391886014494</c:v>
                </c:pt>
                <c:pt idx="601">
                  <c:v>134.43398688262192</c:v>
                </c:pt>
                <c:pt idx="602">
                  <c:v>134.79236617317011</c:v>
                </c:pt>
                <c:pt idx="603">
                  <c:v>134.90022790139335</c:v>
                </c:pt>
                <c:pt idx="604">
                  <c:v>135.81705259129089</c:v>
                </c:pt>
                <c:pt idx="605">
                  <c:v>134.66710739200764</c:v>
                </c:pt>
                <c:pt idx="606">
                  <c:v>135.15422487430612</c:v>
                </c:pt>
                <c:pt idx="607">
                  <c:v>136.87827282058402</c:v>
                </c:pt>
                <c:pt idx="608">
                  <c:v>136.92524486351994</c:v>
                </c:pt>
                <c:pt idx="609">
                  <c:v>137.16880360466919</c:v>
                </c:pt>
                <c:pt idx="610">
                  <c:v>138.89111184565317</c:v>
                </c:pt>
                <c:pt idx="611">
                  <c:v>140.25504079608896</c:v>
                </c:pt>
                <c:pt idx="612">
                  <c:v>139.14510881856594</c:v>
                </c:pt>
                <c:pt idx="613">
                  <c:v>138.89981037212277</c:v>
                </c:pt>
                <c:pt idx="614">
                  <c:v>140.69866564603939</c:v>
                </c:pt>
                <c:pt idx="615">
                  <c:v>141.15272872775336</c:v>
                </c:pt>
                <c:pt idx="616">
                  <c:v>138.91894713035597</c:v>
                </c:pt>
                <c:pt idx="617">
                  <c:v>138.53273255510501</c:v>
                </c:pt>
                <c:pt idx="618">
                  <c:v>138.37267966806408</c:v>
                </c:pt>
                <c:pt idx="619">
                  <c:v>137.34277413406156</c:v>
                </c:pt>
                <c:pt idx="620">
                  <c:v>138.33962526747956</c:v>
                </c:pt>
                <c:pt idx="621">
                  <c:v>136.97569631704377</c:v>
                </c:pt>
                <c:pt idx="622">
                  <c:v>137.1131330352637</c:v>
                </c:pt>
                <c:pt idx="623">
                  <c:v>135.94753048833516</c:v>
                </c:pt>
                <c:pt idx="624">
                  <c:v>133.59718863624488</c:v>
                </c:pt>
                <c:pt idx="625">
                  <c:v>130.0516692472294</c:v>
                </c:pt>
                <c:pt idx="626">
                  <c:v>128.95565491205778</c:v>
                </c:pt>
                <c:pt idx="627">
                  <c:v>129.91075311842164</c:v>
                </c:pt>
                <c:pt idx="628">
                  <c:v>131.33557175414475</c:v>
                </c:pt>
                <c:pt idx="629">
                  <c:v>131.47126876707077</c:v>
                </c:pt>
                <c:pt idx="630">
                  <c:v>127.95880377863979</c:v>
                </c:pt>
                <c:pt idx="631">
                  <c:v>128.94173726970641</c:v>
                </c:pt>
                <c:pt idx="632">
                  <c:v>132.53596840695178</c:v>
                </c:pt>
                <c:pt idx="633">
                  <c:v>135.02896609314374</c:v>
                </c:pt>
                <c:pt idx="634">
                  <c:v>135.85010699187549</c:v>
                </c:pt>
                <c:pt idx="635">
                  <c:v>134.60273829613257</c:v>
                </c:pt>
                <c:pt idx="636">
                  <c:v>136.41899062298839</c:v>
                </c:pt>
                <c:pt idx="637">
                  <c:v>136.4207303282823</c:v>
                </c:pt>
                <c:pt idx="638">
                  <c:v>133.16922113393983</c:v>
                </c:pt>
                <c:pt idx="639">
                  <c:v>134.03907378090142</c:v>
                </c:pt>
                <c:pt idx="640">
                  <c:v>135.59958942955055</c:v>
                </c:pt>
                <c:pt idx="641">
                  <c:v>136.86609488352664</c:v>
                </c:pt>
                <c:pt idx="642">
                  <c:v>137.34973295523727</c:v>
                </c:pt>
                <c:pt idx="643">
                  <c:v>138.49619874393267</c:v>
                </c:pt>
                <c:pt idx="644">
                  <c:v>140.57166715958303</c:v>
                </c:pt>
                <c:pt idx="645">
                  <c:v>140.07063203493314</c:v>
                </c:pt>
                <c:pt idx="646">
                  <c:v>138.18131208573251</c:v>
                </c:pt>
                <c:pt idx="647">
                  <c:v>139.620048363807</c:v>
                </c:pt>
                <c:pt idx="648">
                  <c:v>141.65028444181542</c:v>
                </c:pt>
                <c:pt idx="649">
                  <c:v>145.52634783667631</c:v>
                </c:pt>
                <c:pt idx="650">
                  <c:v>140.70910387780293</c:v>
                </c:pt>
                <c:pt idx="651">
                  <c:v>139.94363354847673</c:v>
                </c:pt>
                <c:pt idx="652">
                  <c:v>139.99060559141265</c:v>
                </c:pt>
                <c:pt idx="653">
                  <c:v>139.57829543675285</c:v>
                </c:pt>
                <c:pt idx="654">
                  <c:v>141.98430785824866</c:v>
                </c:pt>
                <c:pt idx="655">
                  <c:v>140.97179937718536</c:v>
                </c:pt>
                <c:pt idx="656">
                  <c:v>139.75748508202696</c:v>
                </c:pt>
                <c:pt idx="657">
                  <c:v>137.36017118700076</c:v>
                </c:pt>
                <c:pt idx="658">
                  <c:v>135.41866007898247</c:v>
                </c:pt>
                <c:pt idx="659">
                  <c:v>136.77910961883043</c:v>
                </c:pt>
                <c:pt idx="660">
                  <c:v>136.62601555296519</c:v>
                </c:pt>
                <c:pt idx="661">
                  <c:v>139.01637062681567</c:v>
                </c:pt>
                <c:pt idx="662">
                  <c:v>141.46935509124737</c:v>
                </c:pt>
                <c:pt idx="663">
                  <c:v>141.9582122788398</c:v>
                </c:pt>
                <c:pt idx="664">
                  <c:v>143.04900749812964</c:v>
                </c:pt>
                <c:pt idx="665">
                  <c:v>145.36281553904749</c:v>
                </c:pt>
                <c:pt idx="666">
                  <c:v>145.27930968493919</c:v>
                </c:pt>
                <c:pt idx="667">
                  <c:v>145.76120805135591</c:v>
                </c:pt>
                <c:pt idx="668">
                  <c:v>146.98074146239608</c:v>
                </c:pt>
                <c:pt idx="669">
                  <c:v>145.84819331605209</c:v>
                </c:pt>
                <c:pt idx="670">
                  <c:v>144.64431725265723</c:v>
                </c:pt>
                <c:pt idx="671">
                  <c:v>145.05662740731705</c:v>
                </c:pt>
                <c:pt idx="672">
                  <c:v>145.27930968493925</c:v>
                </c:pt>
                <c:pt idx="673">
                  <c:v>146.08653294131963</c:v>
                </c:pt>
                <c:pt idx="674">
                  <c:v>148.08545432403741</c:v>
                </c:pt>
                <c:pt idx="675">
                  <c:v>147.73577355995886</c:v>
                </c:pt>
                <c:pt idx="676">
                  <c:v>147.41914719646482</c:v>
                </c:pt>
                <c:pt idx="677">
                  <c:v>147.61051477879639</c:v>
                </c:pt>
                <c:pt idx="678">
                  <c:v>147.48003688175214</c:v>
                </c:pt>
                <c:pt idx="679">
                  <c:v>147.33042222647475</c:v>
                </c:pt>
                <c:pt idx="680">
                  <c:v>146.0743550042622</c:v>
                </c:pt>
                <c:pt idx="681">
                  <c:v>145.01313477496905</c:v>
                </c:pt>
                <c:pt idx="682">
                  <c:v>143.67008228806034</c:v>
                </c:pt>
                <c:pt idx="683">
                  <c:v>141.31974043597009</c:v>
                </c:pt>
                <c:pt idx="684">
                  <c:v>143.3221412292757</c:v>
                </c:pt>
                <c:pt idx="685">
                  <c:v>144.41815556444732</c:v>
                </c:pt>
                <c:pt idx="686">
                  <c:v>144.58342756737002</c:v>
                </c:pt>
                <c:pt idx="687">
                  <c:v>143.26647065987015</c:v>
                </c:pt>
                <c:pt idx="688">
                  <c:v>144.33812912092685</c:v>
                </c:pt>
                <c:pt idx="689">
                  <c:v>145.49851255197365</c:v>
                </c:pt>
                <c:pt idx="690">
                  <c:v>145.0775038708442</c:v>
                </c:pt>
                <c:pt idx="691">
                  <c:v>146.00650649779919</c:v>
                </c:pt>
                <c:pt idx="692">
                  <c:v>145.42544492962884</c:v>
                </c:pt>
                <c:pt idx="693">
                  <c:v>142.4627268140776</c:v>
                </c:pt>
                <c:pt idx="694">
                  <c:v>141.31974043597006</c:v>
                </c:pt>
                <c:pt idx="695">
                  <c:v>142.4488091717262</c:v>
                </c:pt>
                <c:pt idx="696">
                  <c:v>144.00410570449355</c:v>
                </c:pt>
                <c:pt idx="697">
                  <c:v>143.2716897757519</c:v>
                </c:pt>
                <c:pt idx="698">
                  <c:v>146.60844452949661</c:v>
                </c:pt>
                <c:pt idx="699">
                  <c:v>146.39272107305013</c:v>
                </c:pt>
                <c:pt idx="700">
                  <c:v>146.40837842069544</c:v>
                </c:pt>
                <c:pt idx="701">
                  <c:v>146.74762095301045</c:v>
                </c:pt>
                <c:pt idx="702">
                  <c:v>147.57224126233007</c:v>
                </c:pt>
                <c:pt idx="703">
                  <c:v>147.94279848993571</c:v>
                </c:pt>
                <c:pt idx="704">
                  <c:v>148.0089072911048</c:v>
                </c:pt>
                <c:pt idx="705">
                  <c:v>148.59344826986302</c:v>
                </c:pt>
                <c:pt idx="706">
                  <c:v>148.38294392929831</c:v>
                </c:pt>
                <c:pt idx="707">
                  <c:v>148.27160279048724</c:v>
                </c:pt>
                <c:pt idx="708">
                  <c:v>147.36695603764718</c:v>
                </c:pt>
                <c:pt idx="709">
                  <c:v>147.2260399088394</c:v>
                </c:pt>
                <c:pt idx="710">
                  <c:v>148.34814982341987</c:v>
                </c:pt>
                <c:pt idx="711">
                  <c:v>148.69087176632274</c:v>
                </c:pt>
                <c:pt idx="712">
                  <c:v>148.37946451871048</c:v>
                </c:pt>
                <c:pt idx="713">
                  <c:v>148.07327638697998</c:v>
                </c:pt>
                <c:pt idx="714">
                  <c:v>147.52700892468809</c:v>
                </c:pt>
                <c:pt idx="715">
                  <c:v>146.80503122770997</c:v>
                </c:pt>
                <c:pt idx="716">
                  <c:v>146.6797724465475</c:v>
                </c:pt>
                <c:pt idx="717">
                  <c:v>145.85167272664006</c:v>
                </c:pt>
                <c:pt idx="718">
                  <c:v>146.20309319601256</c:v>
                </c:pt>
                <c:pt idx="719">
                  <c:v>145.14535237730726</c:v>
                </c:pt>
                <c:pt idx="720">
                  <c:v>146.03086237191417</c:v>
                </c:pt>
                <c:pt idx="721">
                  <c:v>145.80644038899808</c:v>
                </c:pt>
                <c:pt idx="722">
                  <c:v>145.39065082375043</c:v>
                </c:pt>
                <c:pt idx="723">
                  <c:v>145.40456846610181</c:v>
                </c:pt>
                <c:pt idx="724">
                  <c:v>145.33498025434488</c:v>
                </c:pt>
                <c:pt idx="725">
                  <c:v>144.79045249734693</c:v>
                </c:pt>
                <c:pt idx="726">
                  <c:v>143.80056018510464</c:v>
                </c:pt>
                <c:pt idx="727">
                  <c:v>143.63354847688802</c:v>
                </c:pt>
                <c:pt idx="728">
                  <c:v>142.4696856352534</c:v>
                </c:pt>
                <c:pt idx="729">
                  <c:v>140.54035246429257</c:v>
                </c:pt>
                <c:pt idx="730">
                  <c:v>139.86012769436857</c:v>
                </c:pt>
                <c:pt idx="731">
                  <c:v>140.22546580609244</c:v>
                </c:pt>
                <c:pt idx="732">
                  <c:v>140.6029818548738</c:v>
                </c:pt>
                <c:pt idx="733">
                  <c:v>140.69692594074564</c:v>
                </c:pt>
                <c:pt idx="734">
                  <c:v>139.09117795445451</c:v>
                </c:pt>
                <c:pt idx="735">
                  <c:v>139.31907934795848</c:v>
                </c:pt>
                <c:pt idx="736">
                  <c:v>138.46662375393609</c:v>
                </c:pt>
                <c:pt idx="737">
                  <c:v>139.75922478732105</c:v>
                </c:pt>
                <c:pt idx="738">
                  <c:v>139.16598528209323</c:v>
                </c:pt>
                <c:pt idx="739">
                  <c:v>140.02192028670345</c:v>
                </c:pt>
                <c:pt idx="740">
                  <c:v>140.37334075607592</c:v>
                </c:pt>
                <c:pt idx="741">
                  <c:v>142.99855604460606</c:v>
                </c:pt>
                <c:pt idx="742">
                  <c:v>143.20210156399506</c:v>
                </c:pt>
                <c:pt idx="743">
                  <c:v>143.46131765278963</c:v>
                </c:pt>
                <c:pt idx="744">
                  <c:v>141.98604756354274</c:v>
                </c:pt>
                <c:pt idx="745">
                  <c:v>140.95788173483413</c:v>
                </c:pt>
                <c:pt idx="746">
                  <c:v>140.79434943720534</c:v>
                </c:pt>
                <c:pt idx="747">
                  <c:v>143.11685600459285</c:v>
                </c:pt>
                <c:pt idx="748">
                  <c:v>144.07717332683848</c:v>
                </c:pt>
                <c:pt idx="749">
                  <c:v>144.43555261738666</c:v>
                </c:pt>
                <c:pt idx="750">
                  <c:v>144.08239244272025</c:v>
                </c:pt>
                <c:pt idx="751">
                  <c:v>144.57124963031265</c:v>
                </c:pt>
                <c:pt idx="752">
                  <c:v>144.44077173326841</c:v>
                </c:pt>
                <c:pt idx="753">
                  <c:v>144.87395835145529</c:v>
                </c:pt>
                <c:pt idx="754">
                  <c:v>145.42370522433501</c:v>
                </c:pt>
                <c:pt idx="755">
                  <c:v>146.13698439484352</c:v>
                </c:pt>
                <c:pt idx="756">
                  <c:v>146.61540335067241</c:v>
                </c:pt>
                <c:pt idx="757">
                  <c:v>146.29181816600268</c:v>
                </c:pt>
                <c:pt idx="758">
                  <c:v>146.14568292131312</c:v>
                </c:pt>
                <c:pt idx="759">
                  <c:v>145.70553748195056</c:v>
                </c:pt>
                <c:pt idx="760">
                  <c:v>145.19580383083107</c:v>
                </c:pt>
                <c:pt idx="761">
                  <c:v>145.11403768201666</c:v>
                </c:pt>
                <c:pt idx="762">
                  <c:v>144.46164819679547</c:v>
                </c:pt>
                <c:pt idx="763">
                  <c:v>143.3012647657487</c:v>
                </c:pt>
                <c:pt idx="764">
                  <c:v>144.06499538978099</c:v>
                </c:pt>
                <c:pt idx="765">
                  <c:v>143.78490283745936</c:v>
                </c:pt>
                <c:pt idx="766">
                  <c:v>142.89939284285245</c:v>
                </c:pt>
                <c:pt idx="767">
                  <c:v>141.32148014126412</c:v>
                </c:pt>
                <c:pt idx="768">
                  <c:v>140.78217150014791</c:v>
                </c:pt>
                <c:pt idx="769">
                  <c:v>141.8607887823803</c:v>
                </c:pt>
                <c:pt idx="770">
                  <c:v>142.59146500582804</c:v>
                </c:pt>
                <c:pt idx="771">
                  <c:v>143.76924548981407</c:v>
                </c:pt>
                <c:pt idx="772">
                  <c:v>144.10152920095339</c:v>
                </c:pt>
                <c:pt idx="773">
                  <c:v>143.91190132391577</c:v>
                </c:pt>
                <c:pt idx="774">
                  <c:v>143.79012195334116</c:v>
                </c:pt>
                <c:pt idx="775">
                  <c:v>143.35345592456645</c:v>
                </c:pt>
                <c:pt idx="776">
                  <c:v>143.15686922635311</c:v>
                </c:pt>
                <c:pt idx="777">
                  <c:v>143.24385449104929</c:v>
                </c:pt>
                <c:pt idx="778">
                  <c:v>143.49089264278638</c:v>
                </c:pt>
                <c:pt idx="779">
                  <c:v>142.82284580991987</c:v>
                </c:pt>
                <c:pt idx="780">
                  <c:v>143.03856926636635</c:v>
                </c:pt>
                <c:pt idx="781">
                  <c:v>142.457507698196</c:v>
                </c:pt>
                <c:pt idx="782">
                  <c:v>141.92515787825548</c:v>
                </c:pt>
                <c:pt idx="783">
                  <c:v>142.95158400167017</c:v>
                </c:pt>
                <c:pt idx="784">
                  <c:v>141.73205059063</c:v>
                </c:pt>
                <c:pt idx="785">
                  <c:v>141.46935509124756</c:v>
                </c:pt>
                <c:pt idx="786">
                  <c:v>142.28179746350972</c:v>
                </c:pt>
                <c:pt idx="787">
                  <c:v>142.30789304291858</c:v>
                </c:pt>
                <c:pt idx="788">
                  <c:v>141.51806683947746</c:v>
                </c:pt>
                <c:pt idx="789">
                  <c:v>141.01877142012148</c:v>
                </c:pt>
                <c:pt idx="790">
                  <c:v>139.67397922791884</c:v>
                </c:pt>
                <c:pt idx="791">
                  <c:v>138.48576051216926</c:v>
                </c:pt>
                <c:pt idx="792">
                  <c:v>140.79434943720534</c:v>
                </c:pt>
                <c:pt idx="793">
                  <c:v>141.67985943181225</c:v>
                </c:pt>
                <c:pt idx="794">
                  <c:v>142.18959308293176</c:v>
                </c:pt>
                <c:pt idx="795">
                  <c:v>142.33746803291524</c:v>
                </c:pt>
                <c:pt idx="796">
                  <c:v>142.6349576381761</c:v>
                </c:pt>
                <c:pt idx="797">
                  <c:v>141.90776082531622</c:v>
                </c:pt>
                <c:pt idx="798">
                  <c:v>140.57340686487711</c:v>
                </c:pt>
                <c:pt idx="799">
                  <c:v>142.00518432177591</c:v>
                </c:pt>
                <c:pt idx="800">
                  <c:v>141.88166524590736</c:v>
                </c:pt>
                <c:pt idx="801">
                  <c:v>142.3722621387937</c:v>
                </c:pt>
                <c:pt idx="802">
                  <c:v>142.19307249351962</c:v>
                </c:pt>
                <c:pt idx="803">
                  <c:v>141.70073589533936</c:v>
                </c:pt>
                <c:pt idx="804">
                  <c:v>141.32321984655803</c:v>
                </c:pt>
                <c:pt idx="805">
                  <c:v>141.62766827299461</c:v>
                </c:pt>
                <c:pt idx="806">
                  <c:v>141.75640646474491</c:v>
                </c:pt>
                <c:pt idx="807">
                  <c:v>141.82425497120792</c:v>
                </c:pt>
                <c:pt idx="808">
                  <c:v>141.14576990657787</c:v>
                </c:pt>
                <c:pt idx="809">
                  <c:v>140.4203127990119</c:v>
                </c:pt>
                <c:pt idx="810">
                  <c:v>140.35942311372457</c:v>
                </c:pt>
                <c:pt idx="811">
                  <c:v>138.59710165098036</c:v>
                </c:pt>
                <c:pt idx="812">
                  <c:v>140.38029957725166</c:v>
                </c:pt>
                <c:pt idx="813">
                  <c:v>141.14924931716573</c:v>
                </c:pt>
                <c:pt idx="814">
                  <c:v>141.61549033593712</c:v>
                </c:pt>
                <c:pt idx="815">
                  <c:v>141.80685791826869</c:v>
                </c:pt>
                <c:pt idx="816">
                  <c:v>141.58417564064652</c:v>
                </c:pt>
                <c:pt idx="817">
                  <c:v>141.30060367773703</c:v>
                </c:pt>
                <c:pt idx="818">
                  <c:v>140.8343626589656</c:v>
                </c:pt>
                <c:pt idx="819">
                  <c:v>141.15620813834141</c:v>
                </c:pt>
                <c:pt idx="820">
                  <c:v>141.07444198952703</c:v>
                </c:pt>
                <c:pt idx="821">
                  <c:v>140.86567735425626</c:v>
                </c:pt>
                <c:pt idx="822">
                  <c:v>139.92971590612558</c:v>
                </c:pt>
                <c:pt idx="823">
                  <c:v>140.5368730537048</c:v>
                </c:pt>
                <c:pt idx="824">
                  <c:v>139.91927767436204</c:v>
                </c:pt>
                <c:pt idx="825">
                  <c:v>139.85490857848689</c:v>
                </c:pt>
                <c:pt idx="826">
                  <c:v>139.41650284441823</c:v>
                </c:pt>
                <c:pt idx="827">
                  <c:v>139.27558671561044</c:v>
                </c:pt>
                <c:pt idx="828">
                  <c:v>138.9363441832954</c:v>
                </c:pt>
                <c:pt idx="829">
                  <c:v>138.78151041213624</c:v>
                </c:pt>
                <c:pt idx="830">
                  <c:v>137.89774012282325</c:v>
                </c:pt>
                <c:pt idx="831">
                  <c:v>137.79161809989392</c:v>
                </c:pt>
                <c:pt idx="832">
                  <c:v>136.59296115238084</c:v>
                </c:pt>
                <c:pt idx="833">
                  <c:v>137.42975939875791</c:v>
                </c:pt>
                <c:pt idx="834">
                  <c:v>137.31493884935895</c:v>
                </c:pt>
                <c:pt idx="835">
                  <c:v>137.44367704110928</c:v>
                </c:pt>
                <c:pt idx="836">
                  <c:v>135.38386597310424</c:v>
                </c:pt>
                <c:pt idx="837">
                  <c:v>135.00982933491073</c:v>
                </c:pt>
                <c:pt idx="838">
                  <c:v>137.36017118700099</c:v>
                </c:pt>
                <c:pt idx="839">
                  <c:v>138.9937544579949</c:v>
                </c:pt>
                <c:pt idx="840">
                  <c:v>139.74356743967579</c:v>
                </c:pt>
                <c:pt idx="841">
                  <c:v>138.44574729040906</c:v>
                </c:pt>
                <c:pt idx="842">
                  <c:v>137.61068874932593</c:v>
                </c:pt>
                <c:pt idx="843">
                  <c:v>137.25404916407169</c:v>
                </c:pt>
                <c:pt idx="844">
                  <c:v>139.32255875854639</c:v>
                </c:pt>
                <c:pt idx="845">
                  <c:v>138.92068683565012</c:v>
                </c:pt>
                <c:pt idx="846">
                  <c:v>138.8824133191838</c:v>
                </c:pt>
                <c:pt idx="847">
                  <c:v>139.02332944799159</c:v>
                </c:pt>
                <c:pt idx="848">
                  <c:v>138.41443259511846</c:v>
                </c:pt>
                <c:pt idx="849">
                  <c:v>137.34277413406176</c:v>
                </c:pt>
                <c:pt idx="850">
                  <c:v>137.59851081226844</c:v>
                </c:pt>
                <c:pt idx="851">
                  <c:v>137.0104904229224</c:v>
                </c:pt>
                <c:pt idx="852">
                  <c:v>138.24220177102004</c:v>
                </c:pt>
                <c:pt idx="853">
                  <c:v>138.628416346271</c:v>
                </c:pt>
                <c:pt idx="854">
                  <c:v>138.01604008281001</c:v>
                </c:pt>
                <c:pt idx="855">
                  <c:v>136.87131399940853</c:v>
                </c:pt>
                <c:pt idx="856">
                  <c:v>136.7791096188306</c:v>
                </c:pt>
                <c:pt idx="857">
                  <c:v>136.33896417946804</c:v>
                </c:pt>
                <c:pt idx="858">
                  <c:v>136.58774203649904</c:v>
                </c:pt>
                <c:pt idx="859">
                  <c:v>136.20152746124808</c:v>
                </c:pt>
                <c:pt idx="860">
                  <c:v>135.5787129660236</c:v>
                </c:pt>
                <c:pt idx="861">
                  <c:v>135.53522033367551</c:v>
                </c:pt>
                <c:pt idx="862">
                  <c:v>135.28644247664448</c:v>
                </c:pt>
                <c:pt idx="863">
                  <c:v>134.08952523442531</c:v>
                </c:pt>
                <c:pt idx="864">
                  <c:v>133.9851429167899</c:v>
                </c:pt>
                <c:pt idx="865">
                  <c:v>132.50813312224909</c:v>
                </c:pt>
                <c:pt idx="866">
                  <c:v>132.28719054992087</c:v>
                </c:pt>
                <c:pt idx="867">
                  <c:v>132.27501261286341</c:v>
                </c:pt>
                <c:pt idx="868">
                  <c:v>132.5759816287121</c:v>
                </c:pt>
                <c:pt idx="869">
                  <c:v>130.70057932186288</c:v>
                </c:pt>
                <c:pt idx="870">
                  <c:v>130.41526765365947</c:v>
                </c:pt>
                <c:pt idx="871">
                  <c:v>131.61740401176041</c:v>
                </c:pt>
                <c:pt idx="872">
                  <c:v>132.87347123397299</c:v>
                </c:pt>
                <c:pt idx="873">
                  <c:v>132.4385449104922</c:v>
                </c:pt>
                <c:pt idx="874">
                  <c:v>132.78300655868901</c:v>
                </c:pt>
                <c:pt idx="875">
                  <c:v>133.73462535446501</c:v>
                </c:pt>
                <c:pt idx="876">
                  <c:v>133.68069449035337</c:v>
                </c:pt>
                <c:pt idx="877">
                  <c:v>133.5693533515423</c:v>
                </c:pt>
                <c:pt idx="878">
                  <c:v>133.0526608792471</c:v>
                </c:pt>
                <c:pt idx="879">
                  <c:v>133.06483881630456</c:v>
                </c:pt>
                <c:pt idx="880">
                  <c:v>131.33557175414487</c:v>
                </c:pt>
                <c:pt idx="881">
                  <c:v>130.63621022598775</c:v>
                </c:pt>
                <c:pt idx="882">
                  <c:v>128.98870931264247</c:v>
                </c:pt>
                <c:pt idx="883">
                  <c:v>129.5088811955255</c:v>
                </c:pt>
                <c:pt idx="884">
                  <c:v>128.69469911796944</c:v>
                </c:pt>
                <c:pt idx="885">
                  <c:v>130.56836171952472</c:v>
                </c:pt>
                <c:pt idx="886">
                  <c:v>131.30773646944209</c:v>
                </c:pt>
                <c:pt idx="887">
                  <c:v>132.03145387171415</c:v>
                </c:pt>
                <c:pt idx="888">
                  <c:v>129.39406064612658</c:v>
                </c:pt>
                <c:pt idx="889">
                  <c:v>131.29903794297252</c:v>
                </c:pt>
                <c:pt idx="890">
                  <c:v>132.941319740436</c:v>
                </c:pt>
                <c:pt idx="891">
                  <c:v>132.60033750282707</c:v>
                </c:pt>
                <c:pt idx="892">
                  <c:v>132.59163897635744</c:v>
                </c:pt>
                <c:pt idx="893">
                  <c:v>133.64937979506277</c:v>
                </c:pt>
                <c:pt idx="894">
                  <c:v>133.27708286216321</c:v>
                </c:pt>
                <c:pt idx="895">
                  <c:v>134.13997668794912</c:v>
                </c:pt>
                <c:pt idx="896">
                  <c:v>134.65492945495041</c:v>
                </c:pt>
                <c:pt idx="897">
                  <c:v>134.67580591847749</c:v>
                </c:pt>
                <c:pt idx="898">
                  <c:v>134.11562081383423</c:v>
                </c:pt>
                <c:pt idx="899">
                  <c:v>133.65111950035671</c:v>
                </c:pt>
                <c:pt idx="900">
                  <c:v>133.31361667333562</c:v>
                </c:pt>
                <c:pt idx="901">
                  <c:v>133.07353734277422</c:v>
                </c:pt>
                <c:pt idx="902">
                  <c:v>132.81606095927359</c:v>
                </c:pt>
                <c:pt idx="903">
                  <c:v>131.70786868704448</c:v>
                </c:pt>
                <c:pt idx="904">
                  <c:v>130.90412484125196</c:v>
                </c:pt>
                <c:pt idx="905">
                  <c:v>130.14387362780752</c:v>
                </c:pt>
                <c:pt idx="906">
                  <c:v>129.72460465197202</c:v>
                </c:pt>
                <c:pt idx="907">
                  <c:v>128.05796698039359</c:v>
                </c:pt>
                <c:pt idx="908">
                  <c:v>126.17212644178083</c:v>
                </c:pt>
                <c:pt idx="909">
                  <c:v>128.37807275447545</c:v>
                </c:pt>
                <c:pt idx="910">
                  <c:v>128.01099493745767</c:v>
                </c:pt>
                <c:pt idx="911">
                  <c:v>130.62229258363641</c:v>
                </c:pt>
                <c:pt idx="912">
                  <c:v>131.02938362241443</c:v>
                </c:pt>
                <c:pt idx="913">
                  <c:v>130.85019397714035</c:v>
                </c:pt>
                <c:pt idx="914">
                  <c:v>131.38254379708087</c:v>
                </c:pt>
                <c:pt idx="915">
                  <c:v>131.21379238357031</c:v>
                </c:pt>
                <c:pt idx="916">
                  <c:v>129.84290461195883</c:v>
                </c:pt>
                <c:pt idx="917">
                  <c:v>128.78864320384136</c:v>
                </c:pt>
                <c:pt idx="918">
                  <c:v>128.82169760442591</c:v>
                </c:pt>
                <c:pt idx="919">
                  <c:v>130.00295749899976</c:v>
                </c:pt>
                <c:pt idx="920">
                  <c:v>129.84464431725274</c:v>
                </c:pt>
                <c:pt idx="921">
                  <c:v>129.54889441728579</c:v>
                </c:pt>
                <c:pt idx="922">
                  <c:v>129.18877542144372</c:v>
                </c:pt>
                <c:pt idx="923">
                  <c:v>130.16648979662855</c:v>
                </c:pt>
                <c:pt idx="924">
                  <c:v>129.07047546145694</c:v>
                </c:pt>
                <c:pt idx="925">
                  <c:v>127.5673700875073</c:v>
                </c:pt>
                <c:pt idx="926">
                  <c:v>126.79146152641755</c:v>
                </c:pt>
                <c:pt idx="927">
                  <c:v>125.98249856474327</c:v>
                </c:pt>
                <c:pt idx="928">
                  <c:v>126.46613663645394</c:v>
                </c:pt>
                <c:pt idx="929">
                  <c:v>125.97727944886149</c:v>
                </c:pt>
                <c:pt idx="930">
                  <c:v>125.63455750595863</c:v>
                </c:pt>
                <c:pt idx="931">
                  <c:v>124.72295193194286</c:v>
                </c:pt>
                <c:pt idx="932">
                  <c:v>124.16276682729961</c:v>
                </c:pt>
                <c:pt idx="933">
                  <c:v>124.33325794610407</c:v>
                </c:pt>
                <c:pt idx="934">
                  <c:v>125.33532819540386</c:v>
                </c:pt>
                <c:pt idx="935">
                  <c:v>125.74937805535758</c:v>
                </c:pt>
                <c:pt idx="936">
                  <c:v>124.78558132252411</c:v>
                </c:pt>
                <c:pt idx="937">
                  <c:v>124.18886240670845</c:v>
                </c:pt>
                <c:pt idx="938">
                  <c:v>123.1502583462363</c:v>
                </c:pt>
                <c:pt idx="939">
                  <c:v>123.2998730015137</c:v>
                </c:pt>
                <c:pt idx="940">
                  <c:v>123.54517144795687</c:v>
                </c:pt>
                <c:pt idx="941">
                  <c:v>123.49993911031487</c:v>
                </c:pt>
                <c:pt idx="942">
                  <c:v>123.99053600320121</c:v>
                </c:pt>
                <c:pt idx="943">
                  <c:v>123.71914197734918</c:v>
                </c:pt>
                <c:pt idx="944">
                  <c:v>123.88267427497799</c:v>
                </c:pt>
                <c:pt idx="945">
                  <c:v>122.91713783685059</c:v>
                </c:pt>
                <c:pt idx="946">
                  <c:v>122.40392477514325</c:v>
                </c:pt>
                <c:pt idx="947">
                  <c:v>121.94812198813537</c:v>
                </c:pt>
                <c:pt idx="948">
                  <c:v>121.42795010525232</c:v>
                </c:pt>
                <c:pt idx="949">
                  <c:v>121.25745898644786</c:v>
                </c:pt>
                <c:pt idx="950">
                  <c:v>121.29399279762026</c:v>
                </c:pt>
                <c:pt idx="951">
                  <c:v>119.59604043075122</c:v>
                </c:pt>
                <c:pt idx="952">
                  <c:v>119.06890972669247</c:v>
                </c:pt>
                <c:pt idx="953">
                  <c:v>119.13675823315548</c:v>
                </c:pt>
                <c:pt idx="954">
                  <c:v>119.08456707433778</c:v>
                </c:pt>
                <c:pt idx="955">
                  <c:v>119.60995807310259</c:v>
                </c:pt>
                <c:pt idx="956">
                  <c:v>119.6934639272109</c:v>
                </c:pt>
                <c:pt idx="957">
                  <c:v>118.11729093091648</c:v>
                </c:pt>
                <c:pt idx="958">
                  <c:v>117.19176771454933</c:v>
                </c:pt>
                <c:pt idx="959">
                  <c:v>117.95375863328771</c:v>
                </c:pt>
                <c:pt idx="960">
                  <c:v>117.14827508220125</c:v>
                </c:pt>
                <c:pt idx="961">
                  <c:v>117.01605747986308</c:v>
                </c:pt>
                <c:pt idx="962">
                  <c:v>115.35463892416641</c:v>
                </c:pt>
                <c:pt idx="963">
                  <c:v>115.11629929889894</c:v>
                </c:pt>
                <c:pt idx="964">
                  <c:v>112.65809571858544</c:v>
                </c:pt>
                <c:pt idx="965">
                  <c:v>110.68179050468866</c:v>
                </c:pt>
                <c:pt idx="966">
                  <c:v>108.6393764896228</c:v>
                </c:pt>
                <c:pt idx="967">
                  <c:v>107.32937840329863</c:v>
                </c:pt>
                <c:pt idx="968">
                  <c:v>108.53499417198742</c:v>
                </c:pt>
                <c:pt idx="969">
                  <c:v>108.10180755380054</c:v>
                </c:pt>
                <c:pt idx="970">
                  <c:v>111.23849619874407</c:v>
                </c:pt>
                <c:pt idx="971">
                  <c:v>111.59687548929227</c:v>
                </c:pt>
                <c:pt idx="972">
                  <c:v>113.34527930968511</c:v>
                </c:pt>
                <c:pt idx="973">
                  <c:v>112.95384561855238</c:v>
                </c:pt>
                <c:pt idx="974">
                  <c:v>112.80771037386283</c:v>
                </c:pt>
                <c:pt idx="975">
                  <c:v>112.96602355560985</c:v>
                </c:pt>
                <c:pt idx="976">
                  <c:v>112.68767070858213</c:v>
                </c:pt>
                <c:pt idx="977">
                  <c:v>113.49837337555036</c:v>
                </c:pt>
                <c:pt idx="978">
                  <c:v>113.32440284615802</c:v>
                </c:pt>
                <c:pt idx="979">
                  <c:v>114.17685844018038</c:v>
                </c:pt>
                <c:pt idx="980">
                  <c:v>114.59960682660375</c:v>
                </c:pt>
                <c:pt idx="981">
                  <c:v>115.18240810006803</c:v>
                </c:pt>
                <c:pt idx="982">
                  <c:v>113.87067030844992</c:v>
                </c:pt>
                <c:pt idx="983">
                  <c:v>112.99559854560654</c:v>
                </c:pt>
                <c:pt idx="984">
                  <c:v>112.11182825629355</c:v>
                </c:pt>
                <c:pt idx="985">
                  <c:v>110.98101981524347</c:v>
                </c:pt>
                <c:pt idx="986">
                  <c:v>111.59165637341054</c:v>
                </c:pt>
                <c:pt idx="987">
                  <c:v>109.76322610949723</c:v>
                </c:pt>
                <c:pt idx="988">
                  <c:v>110.42431412118805</c:v>
                </c:pt>
                <c:pt idx="989">
                  <c:v>109.81367756302102</c:v>
                </c:pt>
                <c:pt idx="990">
                  <c:v>109.36831300777665</c:v>
                </c:pt>
                <c:pt idx="991">
                  <c:v>109.65188497068613</c:v>
                </c:pt>
                <c:pt idx="992">
                  <c:v>107.85998851794521</c:v>
                </c:pt>
                <c:pt idx="993">
                  <c:v>106.78137123571281</c:v>
                </c:pt>
                <c:pt idx="994">
                  <c:v>107.31198135035939</c:v>
                </c:pt>
                <c:pt idx="995">
                  <c:v>108.90555139959305</c:v>
                </c:pt>
                <c:pt idx="996">
                  <c:v>108.46888537081833</c:v>
                </c:pt>
                <c:pt idx="997">
                  <c:v>110.37386266766426</c:v>
                </c:pt>
                <c:pt idx="998">
                  <c:v>110.94622570936498</c:v>
                </c:pt>
                <c:pt idx="999">
                  <c:v>111.84043423044152</c:v>
                </c:pt>
                <c:pt idx="1000">
                  <c:v>111.86826951514429</c:v>
                </c:pt>
                <c:pt idx="1001">
                  <c:v>111.33070057932203</c:v>
                </c:pt>
                <c:pt idx="1002">
                  <c:v>109.95633339712268</c:v>
                </c:pt>
                <c:pt idx="1003">
                  <c:v>109.89544371183538</c:v>
                </c:pt>
                <c:pt idx="1004">
                  <c:v>110.89403455054729</c:v>
                </c:pt>
                <c:pt idx="1005">
                  <c:v>109.43616151423963</c:v>
                </c:pt>
                <c:pt idx="1006">
                  <c:v>111.59513578399834</c:v>
                </c:pt>
                <c:pt idx="1007">
                  <c:v>111.30460499991317</c:v>
                </c:pt>
                <c:pt idx="1008">
                  <c:v>112.45107078860856</c:v>
                </c:pt>
                <c:pt idx="1009">
                  <c:v>115.23459925888569</c:v>
                </c:pt>
                <c:pt idx="1010">
                  <c:v>114.19425549311963</c:v>
                </c:pt>
                <c:pt idx="1011">
                  <c:v>113.55926306083765</c:v>
                </c:pt>
                <c:pt idx="1012">
                  <c:v>113.89502618256482</c:v>
                </c:pt>
                <c:pt idx="1013">
                  <c:v>113.233938170874</c:v>
                </c:pt>
                <c:pt idx="1014">
                  <c:v>113.3609366573304</c:v>
                </c:pt>
                <c:pt idx="1015">
                  <c:v>112.45455019919639</c:v>
                </c:pt>
                <c:pt idx="1016">
                  <c:v>112.14488265687807</c:v>
                </c:pt>
                <c:pt idx="1017">
                  <c:v>110.92013012995614</c:v>
                </c:pt>
                <c:pt idx="1018">
                  <c:v>110.72006402115495</c:v>
                </c:pt>
                <c:pt idx="1019">
                  <c:v>111.2245785563927</c:v>
                </c:pt>
                <c:pt idx="1020">
                  <c:v>111.47683582401156</c:v>
                </c:pt>
                <c:pt idx="1021">
                  <c:v>111.26111236756508</c:v>
                </c:pt>
                <c:pt idx="1022">
                  <c:v>110.80530958055719</c:v>
                </c:pt>
                <c:pt idx="1023">
                  <c:v>111.081922722291</c:v>
                </c:pt>
                <c:pt idx="1024">
                  <c:v>111.11149771228767</c:v>
                </c:pt>
                <c:pt idx="1025">
                  <c:v>109.86586872183865</c:v>
                </c:pt>
                <c:pt idx="1026">
                  <c:v>109.81367756302097</c:v>
                </c:pt>
                <c:pt idx="1027">
                  <c:v>109.63274821245295</c:v>
                </c:pt>
                <c:pt idx="1028">
                  <c:v>109.92849811241992</c:v>
                </c:pt>
                <c:pt idx="1029">
                  <c:v>109.76496581479115</c:v>
                </c:pt>
                <c:pt idx="1030">
                  <c:v>108.73679998608252</c:v>
                </c:pt>
                <c:pt idx="1031">
                  <c:v>108.03743845792539</c:v>
                </c:pt>
                <c:pt idx="1032">
                  <c:v>107.24761225448425</c:v>
                </c:pt>
                <c:pt idx="1033">
                  <c:v>107.33633722447432</c:v>
                </c:pt>
                <c:pt idx="1034">
                  <c:v>108.0322193420436</c:v>
                </c:pt>
                <c:pt idx="1035">
                  <c:v>107.13801082096707</c:v>
                </c:pt>
                <c:pt idx="1036">
                  <c:v>107.50508863798487</c:v>
                </c:pt>
                <c:pt idx="1037">
                  <c:v>106.53781249456355</c:v>
                </c:pt>
                <c:pt idx="1038">
                  <c:v>107.44071954210972</c:v>
                </c:pt>
                <c:pt idx="1039">
                  <c:v>108.14356048085467</c:v>
                </c:pt>
                <c:pt idx="1040">
                  <c:v>107.96958995146237</c:v>
                </c:pt>
                <c:pt idx="1041">
                  <c:v>107.27892694977484</c:v>
                </c:pt>
                <c:pt idx="1042">
                  <c:v>106.44038899810386</c:v>
                </c:pt>
                <c:pt idx="1043">
                  <c:v>106.13594057166729</c:v>
                </c:pt>
                <c:pt idx="1044">
                  <c:v>106.7970285833581</c:v>
                </c:pt>
                <c:pt idx="1045">
                  <c:v>105.44005845409801</c:v>
                </c:pt>
                <c:pt idx="1046">
                  <c:v>104.9372836241542</c:v>
                </c:pt>
                <c:pt idx="1047">
                  <c:v>105.11299385884044</c:v>
                </c:pt>
                <c:pt idx="1048">
                  <c:v>104.49191906890984</c:v>
                </c:pt>
                <c:pt idx="1049">
                  <c:v>104.92510568709672</c:v>
                </c:pt>
                <c:pt idx="1050">
                  <c:v>104.36492058245344</c:v>
                </c:pt>
                <c:pt idx="1051">
                  <c:v>105.35481289469575</c:v>
                </c:pt>
                <c:pt idx="1052">
                  <c:v>103.51072528313715</c:v>
                </c:pt>
                <c:pt idx="1053">
                  <c:v>103.42200031314707</c:v>
                </c:pt>
                <c:pt idx="1054">
                  <c:v>102.4964770967799</c:v>
                </c:pt>
                <c:pt idx="1055">
                  <c:v>102.08938605800189</c:v>
                </c:pt>
                <c:pt idx="1056">
                  <c:v>101.06122022929327</c:v>
                </c:pt>
                <c:pt idx="1057">
                  <c:v>100.32010577408198</c:v>
                </c:pt>
                <c:pt idx="1058">
                  <c:v>101.80581409509243</c:v>
                </c:pt>
                <c:pt idx="1059">
                  <c:v>101.37610688749339</c:v>
                </c:pt>
                <c:pt idx="1060">
                  <c:v>103.73688697134719</c:v>
                </c:pt>
                <c:pt idx="1061">
                  <c:v>102.82876080791928</c:v>
                </c:pt>
                <c:pt idx="1062">
                  <c:v>102.48429915972248</c:v>
                </c:pt>
                <c:pt idx="1063">
                  <c:v>102.70350202675679</c:v>
                </c:pt>
                <c:pt idx="1064">
                  <c:v>102.80266522851041</c:v>
                </c:pt>
                <c:pt idx="1065">
                  <c:v>102.86703432438557</c:v>
                </c:pt>
                <c:pt idx="1066">
                  <c:v>100.5897600946401</c:v>
                </c:pt>
                <c:pt idx="1067">
                  <c:v>100.55496598876162</c:v>
                </c:pt>
                <c:pt idx="1068">
                  <c:v>100.20702492997698</c:v>
                </c:pt>
                <c:pt idx="1069">
                  <c:v>105.11995268001614</c:v>
                </c:pt>
                <c:pt idx="1070">
                  <c:v>105.56531723526048</c:v>
                </c:pt>
                <c:pt idx="1071">
                  <c:v>105.1617056070703</c:v>
                </c:pt>
                <c:pt idx="1072">
                  <c:v>102.95923870496351</c:v>
                </c:pt>
                <c:pt idx="1073">
                  <c:v>103.04100485377788</c:v>
                </c:pt>
                <c:pt idx="1074">
                  <c:v>101.2804230963276</c:v>
                </c:pt>
                <c:pt idx="1075">
                  <c:v>99.149284111271669</c:v>
                </c:pt>
                <c:pt idx="1076">
                  <c:v>99.098832657747906</c:v>
                </c:pt>
                <c:pt idx="1077">
                  <c:v>98.73001513543619</c:v>
                </c:pt>
                <c:pt idx="1078">
                  <c:v>97.769697813190589</c:v>
                </c:pt>
                <c:pt idx="1079">
                  <c:v>96.167429237487298</c:v>
                </c:pt>
                <c:pt idx="1080">
                  <c:v>95.657695586367794</c:v>
                </c:pt>
                <c:pt idx="1081">
                  <c:v>96.029992519267367</c:v>
                </c:pt>
                <c:pt idx="1082">
                  <c:v>96.706737878603491</c:v>
                </c:pt>
                <c:pt idx="1083">
                  <c:v>95.344548633461613</c:v>
                </c:pt>
                <c:pt idx="1084">
                  <c:v>95.473286825211929</c:v>
                </c:pt>
                <c:pt idx="1085">
                  <c:v>92.781962735512735</c:v>
                </c:pt>
                <c:pt idx="1086">
                  <c:v>92.369652580852943</c:v>
                </c:pt>
                <c:pt idx="1087">
                  <c:v>92.474034898488313</c:v>
                </c:pt>
                <c:pt idx="1088">
                  <c:v>93.968441745968363</c:v>
                </c:pt>
                <c:pt idx="1089">
                  <c:v>95.191454567596381</c:v>
                </c:pt>
                <c:pt idx="1090">
                  <c:v>95.221029557593084</c:v>
                </c:pt>
                <c:pt idx="1091">
                  <c:v>93.50220072719695</c:v>
                </c:pt>
                <c:pt idx="1092">
                  <c:v>92.740209808458587</c:v>
                </c:pt>
                <c:pt idx="1093">
                  <c:v>93.122944973121676</c:v>
                </c:pt>
                <c:pt idx="1094">
                  <c:v>92.207859988518067</c:v>
                </c:pt>
                <c:pt idx="1095">
                  <c:v>94.942676710565365</c:v>
                </c:pt>
                <c:pt idx="1096">
                  <c:v>95.652476470486036</c:v>
                </c:pt>
                <c:pt idx="1097">
                  <c:v>93.43087281014607</c:v>
                </c:pt>
                <c:pt idx="1098">
                  <c:v>93.209930237817829</c:v>
                </c:pt>
                <c:pt idx="1099">
                  <c:v>91.505019049773097</c:v>
                </c:pt>
                <c:pt idx="1100">
                  <c:v>91.125763295697823</c:v>
                </c:pt>
                <c:pt idx="1101">
                  <c:v>90.746507541622577</c:v>
                </c:pt>
                <c:pt idx="1102">
                  <c:v>89.232963935909368</c:v>
                </c:pt>
                <c:pt idx="1103">
                  <c:v>90.48381204224016</c:v>
                </c:pt>
                <c:pt idx="1104">
                  <c:v>90.386388545780449</c:v>
                </c:pt>
                <c:pt idx="1105">
                  <c:v>92.463596666724783</c:v>
                </c:pt>
                <c:pt idx="1106">
                  <c:v>90.308101807553925</c:v>
                </c:pt>
                <c:pt idx="1107">
                  <c:v>91.061394199822658</c:v>
                </c:pt>
                <c:pt idx="1108">
                  <c:v>90.990066282771807</c:v>
                </c:pt>
                <c:pt idx="1109">
                  <c:v>89.462605034707238</c:v>
                </c:pt>
                <c:pt idx="1110">
                  <c:v>87.604599780797244</c:v>
                </c:pt>
                <c:pt idx="1111">
                  <c:v>86.666898627372632</c:v>
                </c:pt>
                <c:pt idx="1112">
                  <c:v>82.162801621405421</c:v>
                </c:pt>
                <c:pt idx="1113">
                  <c:v>83.378855621857753</c:v>
                </c:pt>
                <c:pt idx="1114">
                  <c:v>82.463770637254143</c:v>
                </c:pt>
                <c:pt idx="1115">
                  <c:v>85.661348967484997</c:v>
                </c:pt>
                <c:pt idx="1116">
                  <c:v>86.110192933317194</c:v>
                </c:pt>
                <c:pt idx="1117">
                  <c:v>84.587950801134383</c:v>
                </c:pt>
                <c:pt idx="1118">
                  <c:v>86.574694246794678</c:v>
                </c:pt>
                <c:pt idx="1119">
                  <c:v>82.766479358396765</c:v>
                </c:pt>
                <c:pt idx="1120">
                  <c:v>80.515300708060138</c:v>
                </c:pt>
                <c:pt idx="1121">
                  <c:v>74.316730745811739</c:v>
                </c:pt>
                <c:pt idx="1122">
                  <c:v>76.839303422000384</c:v>
                </c:pt>
                <c:pt idx="1123">
                  <c:v>78.074494180685861</c:v>
                </c:pt>
                <c:pt idx="1124">
                  <c:v>77.695238426610601</c:v>
                </c:pt>
                <c:pt idx="1125">
                  <c:v>82.058419303770009</c:v>
                </c:pt>
                <c:pt idx="1126">
                  <c:v>79.42624519406418</c:v>
                </c:pt>
                <c:pt idx="1127">
                  <c:v>87.489779231398259</c:v>
                </c:pt>
                <c:pt idx="1128">
                  <c:v>83.311007115394716</c:v>
                </c:pt>
                <c:pt idx="1129">
                  <c:v>92.126093839703614</c:v>
                </c:pt>
                <c:pt idx="1130">
                  <c:v>95.692489692246198</c:v>
                </c:pt>
                <c:pt idx="1131">
                  <c:v>93.274299333692937</c:v>
                </c:pt>
                <c:pt idx="1132">
                  <c:v>100.43492632348088</c:v>
                </c:pt>
                <c:pt idx="1133">
                  <c:v>102.5347506132462</c:v>
                </c:pt>
                <c:pt idx="1134">
                  <c:v>104.59630138654522</c:v>
                </c:pt>
                <c:pt idx="1135">
                  <c:v>101.99718167742394</c:v>
                </c:pt>
                <c:pt idx="1136">
                  <c:v>103.14016805553149</c:v>
                </c:pt>
                <c:pt idx="1137">
                  <c:v>100.19658669821342</c:v>
                </c:pt>
                <c:pt idx="1138">
                  <c:v>102.01805814095101</c:v>
                </c:pt>
                <c:pt idx="1139">
                  <c:v>105.46789373880074</c:v>
                </c:pt>
                <c:pt idx="1140">
                  <c:v>106.14637880343079</c:v>
                </c:pt>
                <c:pt idx="1141">
                  <c:v>108.66895147961945</c:v>
                </c:pt>
                <c:pt idx="1142">
                  <c:v>111.94133713748901</c:v>
                </c:pt>
                <c:pt idx="1143">
                  <c:v>112.77639567857214</c:v>
                </c:pt>
                <c:pt idx="1144">
                  <c:v>113.2896087402795</c:v>
                </c:pt>
                <c:pt idx="1145">
                  <c:v>112.80075155268707</c:v>
                </c:pt>
                <c:pt idx="1146">
                  <c:v>113.32962196203974</c:v>
                </c:pt>
                <c:pt idx="1147">
                  <c:v>113.35571754144861</c:v>
                </c:pt>
                <c:pt idx="1148">
                  <c:v>113.31048520380661</c:v>
                </c:pt>
                <c:pt idx="1149">
                  <c:v>113.52620866025308</c:v>
                </c:pt>
                <c:pt idx="1150">
                  <c:v>112.84076477444734</c:v>
                </c:pt>
                <c:pt idx="1151">
                  <c:v>112.31711348097645</c:v>
                </c:pt>
                <c:pt idx="1152">
                  <c:v>112.0578973921819</c:v>
                </c:pt>
                <c:pt idx="1153">
                  <c:v>112.70506776152133</c:v>
                </c:pt>
                <c:pt idx="1154">
                  <c:v>112.12226648805705</c:v>
                </c:pt>
                <c:pt idx="1155">
                  <c:v>111.17760651345672</c:v>
                </c:pt>
                <c:pt idx="1156">
                  <c:v>109.5788173483413</c:v>
                </c:pt>
                <c:pt idx="1157">
                  <c:v>109.24131452132018</c:v>
                </c:pt>
                <c:pt idx="1158">
                  <c:v>110.55479201823222</c:v>
                </c:pt>
                <c:pt idx="1159">
                  <c:v>110.96362276230418</c:v>
                </c:pt>
                <c:pt idx="1160">
                  <c:v>110.98797863641911</c:v>
                </c:pt>
                <c:pt idx="1161">
                  <c:v>110.35646561472498</c:v>
                </c:pt>
                <c:pt idx="1162">
                  <c:v>112.63721925505831</c:v>
                </c:pt>
                <c:pt idx="1163">
                  <c:v>112.95384561855234</c:v>
                </c:pt>
                <c:pt idx="1164">
                  <c:v>112.84076477444732</c:v>
                </c:pt>
                <c:pt idx="1165">
                  <c:v>113.30874549851265</c:v>
                </c:pt>
                <c:pt idx="1166">
                  <c:v>113.33484107792151</c:v>
                </c:pt>
                <c:pt idx="1167">
                  <c:v>112.92775003914346</c:v>
                </c:pt>
                <c:pt idx="1168">
                  <c:v>112.31711348097642</c:v>
                </c:pt>
                <c:pt idx="1169">
                  <c:v>112.21795027922278</c:v>
                </c:pt>
                <c:pt idx="1170">
                  <c:v>112.17967676275649</c:v>
                </c:pt>
                <c:pt idx="1171">
                  <c:v>111.62123136340713</c:v>
                </c:pt>
                <c:pt idx="1172">
                  <c:v>111.66124458516737</c:v>
                </c:pt>
                <c:pt idx="1173">
                  <c:v>110.93578747760137</c:v>
                </c:pt>
                <c:pt idx="1174">
                  <c:v>110.86098014996267</c:v>
                </c:pt>
                <c:pt idx="1175">
                  <c:v>110.88011690819584</c:v>
                </c:pt>
                <c:pt idx="1176">
                  <c:v>111.01059480524007</c:v>
                </c:pt>
                <c:pt idx="1177">
                  <c:v>110.56523024999572</c:v>
                </c:pt>
                <c:pt idx="1178">
                  <c:v>111.01059480524007</c:v>
                </c:pt>
                <c:pt idx="1179">
                  <c:v>110.35298620413711</c:v>
                </c:pt>
                <c:pt idx="1180">
                  <c:v>110.27295976061663</c:v>
                </c:pt>
                <c:pt idx="1181">
                  <c:v>109.89370400654136</c:v>
                </c:pt>
                <c:pt idx="1182">
                  <c:v>109.62230998068935</c:v>
                </c:pt>
                <c:pt idx="1183">
                  <c:v>109.6779805500949</c:v>
                </c:pt>
                <c:pt idx="1184">
                  <c:v>109.53706442128711</c:v>
                </c:pt>
                <c:pt idx="1185">
                  <c:v>108.79247055548797</c:v>
                </c:pt>
                <c:pt idx="1186">
                  <c:v>108.17661488143915</c:v>
                </c:pt>
                <c:pt idx="1187">
                  <c:v>107.45289747916709</c:v>
                </c:pt>
                <c:pt idx="1188">
                  <c:v>107.15714757920017</c:v>
                </c:pt>
                <c:pt idx="1189">
                  <c:v>107.29632400271402</c:v>
                </c:pt>
                <c:pt idx="1190">
                  <c:v>107.42158278387647</c:v>
                </c:pt>
                <c:pt idx="1191">
                  <c:v>106.62131834867179</c:v>
                </c:pt>
                <c:pt idx="1192">
                  <c:v>106.412553713401</c:v>
                </c:pt>
                <c:pt idx="1193">
                  <c:v>105.89934065169366</c:v>
                </c:pt>
                <c:pt idx="1194">
                  <c:v>106.4647448722187</c:v>
                </c:pt>
                <c:pt idx="1195">
                  <c:v>107.09277848332499</c:v>
                </c:pt>
                <c:pt idx="1196">
                  <c:v>107.61295036620804</c:v>
                </c:pt>
                <c:pt idx="1197">
                  <c:v>107.6721003462014</c:v>
                </c:pt>
                <c:pt idx="1198">
                  <c:v>107.273707833893</c:v>
                </c:pt>
                <c:pt idx="1199">
                  <c:v>107.14149023155484</c:v>
                </c:pt>
                <c:pt idx="1200">
                  <c:v>106.34818461752585</c:v>
                </c:pt>
                <c:pt idx="1201">
                  <c:v>106.15681703519431</c:v>
                </c:pt>
                <c:pt idx="1202">
                  <c:v>106.4717036933944</c:v>
                </c:pt>
                <c:pt idx="1203">
                  <c:v>106.93794471216583</c:v>
                </c:pt>
                <c:pt idx="1204">
                  <c:v>106.90141090099343</c:v>
                </c:pt>
                <c:pt idx="1205">
                  <c:v>106.75527565630387</c:v>
                </c:pt>
                <c:pt idx="1206">
                  <c:v>105.9567509263931</c:v>
                </c:pt>
                <c:pt idx="1207">
                  <c:v>106.08722882343734</c:v>
                </c:pt>
                <c:pt idx="1208">
                  <c:v>106.30991110105953</c:v>
                </c:pt>
                <c:pt idx="1209">
                  <c:v>106.13420086637329</c:v>
                </c:pt>
                <c:pt idx="1210">
                  <c:v>106.36036255458329</c:v>
                </c:pt>
                <c:pt idx="1211">
                  <c:v>106.36036255458329</c:v>
                </c:pt>
                <c:pt idx="1212">
                  <c:v>106.0907082340252</c:v>
                </c:pt>
                <c:pt idx="1213">
                  <c:v>106.06983177049813</c:v>
                </c:pt>
                <c:pt idx="1214">
                  <c:v>106.0750508863799</c:v>
                </c:pt>
                <c:pt idx="1215">
                  <c:v>105.51138637114877</c:v>
                </c:pt>
                <c:pt idx="1216">
                  <c:v>104.6432734294811</c:v>
                </c:pt>
                <c:pt idx="1217">
                  <c:v>104.80332631652202</c:v>
                </c:pt>
                <c:pt idx="1218">
                  <c:v>104.65545136653856</c:v>
                </c:pt>
                <c:pt idx="1219">
                  <c:v>104.577164628312</c:v>
                </c:pt>
                <c:pt idx="1220">
                  <c:v>104.13180007306765</c:v>
                </c:pt>
                <c:pt idx="1221">
                  <c:v>103.85344722603995</c:v>
                </c:pt>
                <c:pt idx="1222">
                  <c:v>103.49158852490392</c:v>
                </c:pt>
                <c:pt idx="1223">
                  <c:v>103.37154885962323</c:v>
                </c:pt>
                <c:pt idx="1224">
                  <c:v>103.52116351490061</c:v>
                </c:pt>
                <c:pt idx="1225">
                  <c:v>102.89660931438219</c:v>
                </c:pt>
                <c:pt idx="1226">
                  <c:v>103.19583862493697</c:v>
                </c:pt>
                <c:pt idx="1227">
                  <c:v>102.83397992380095</c:v>
                </c:pt>
                <c:pt idx="1228">
                  <c:v>102.82702110262525</c:v>
                </c:pt>
                <c:pt idx="1229">
                  <c:v>101.92411405507912</c:v>
                </c:pt>
                <c:pt idx="1230">
                  <c:v>102.02501696212667</c:v>
                </c:pt>
                <c:pt idx="1231">
                  <c:v>100.62455420051847</c:v>
                </c:pt>
                <c:pt idx="1232">
                  <c:v>100.09742349645975</c:v>
                </c:pt>
                <c:pt idx="1233">
                  <c:v>99.577251613576721</c:v>
                </c:pt>
                <c:pt idx="1234">
                  <c:v>100.6993615281572</c:v>
                </c:pt>
                <c:pt idx="1235">
                  <c:v>100.79852472991081</c:v>
                </c:pt>
                <c:pt idx="1236">
                  <c:v>99.845166228840881</c:v>
                </c:pt>
                <c:pt idx="1237">
                  <c:v>99.429376663593246</c:v>
                </c:pt>
                <c:pt idx="1238">
                  <c:v>100.98989231224238</c:v>
                </c:pt>
                <c:pt idx="1239">
                  <c:v>101.90323759155206</c:v>
                </c:pt>
                <c:pt idx="1240">
                  <c:v>101.73796558862934</c:v>
                </c:pt>
                <c:pt idx="1241">
                  <c:v>102.18159043857978</c:v>
                </c:pt>
                <c:pt idx="1242">
                  <c:v>102.21986395504608</c:v>
                </c:pt>
                <c:pt idx="1243">
                  <c:v>102.19028896504936</c:v>
                </c:pt>
                <c:pt idx="1244">
                  <c:v>102.73307701675341</c:v>
                </c:pt>
                <c:pt idx="1245">
                  <c:v>102.95054017849381</c:v>
                </c:pt>
                <c:pt idx="1246">
                  <c:v>103.16278422435244</c:v>
                </c:pt>
                <c:pt idx="1247">
                  <c:v>103.07231954906842</c:v>
                </c:pt>
                <c:pt idx="1248">
                  <c:v>103.09667542318334</c:v>
                </c:pt>
                <c:pt idx="1249">
                  <c:v>102.97837546319654</c:v>
                </c:pt>
                <c:pt idx="1250">
                  <c:v>103.34545328021434</c:v>
                </c:pt>
                <c:pt idx="1251">
                  <c:v>103.1018945390651</c:v>
                </c:pt>
                <c:pt idx="1252">
                  <c:v>102.75569318557437</c:v>
                </c:pt>
                <c:pt idx="1253">
                  <c:v>101.97108609801501</c:v>
                </c:pt>
                <c:pt idx="1254">
                  <c:v>101.92933317096085</c:v>
                </c:pt>
                <c:pt idx="1255">
                  <c:v>101.87540230684924</c:v>
                </c:pt>
                <c:pt idx="1256">
                  <c:v>101.65272002922705</c:v>
                </c:pt>
                <c:pt idx="1257">
                  <c:v>100.48015866112283</c:v>
                </c:pt>
                <c:pt idx="1258">
                  <c:v>99.365007567718038</c:v>
                </c:pt>
                <c:pt idx="1259">
                  <c:v>99.904316208834231</c:v>
                </c:pt>
                <c:pt idx="1260">
                  <c:v>100</c:v>
                </c:pt>
              </c:numCache>
            </c:numRef>
          </c:val>
          <c:smooth val="0"/>
          <c:extLst>
            <c:ext xmlns:c16="http://schemas.microsoft.com/office/drawing/2014/chart" uri="{C3380CC4-5D6E-409C-BE32-E72D297353CC}">
              <c16:uniqueId val="{00000001-35B8-4F76-8A06-6FD4966104CE}"/>
            </c:ext>
          </c:extLst>
        </c:ser>
        <c:ser>
          <c:idx val="2"/>
          <c:order val="2"/>
          <c:tx>
            <c:strRef>
              <c:f>'Price Return BET vs EM vs FM 5Y'!$H$2</c:f>
              <c:strCache>
                <c:ptCount val="1"/>
                <c:pt idx="0">
                  <c:v>FTSE Emerging Index</c:v>
                </c:pt>
              </c:strCache>
            </c:strRef>
          </c:tx>
          <c:spPr>
            <a:ln w="28575" cap="rnd">
              <a:solidFill>
                <a:schemeClr val="bg2">
                  <a:lumMod val="50000"/>
                </a:schemeClr>
              </a:solidFill>
              <a:round/>
            </a:ln>
            <a:effectLst/>
          </c:spPr>
          <c:marker>
            <c:symbol val="none"/>
          </c:marker>
          <c:cat>
            <c:numRef>
              <c:f>'Price Return BET vs EM vs FM 5Y'!$A$3:$A$1263</c:f>
              <c:numCache>
                <c:formatCode>dd\-mmm\-yyyy</c:formatCode>
                <c:ptCount val="126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45314</c:v>
                </c:pt>
                <c:pt idx="155">
                  <c:v>45313</c:v>
                </c:pt>
                <c:pt idx="156">
                  <c:v>45310</c:v>
                </c:pt>
                <c:pt idx="157">
                  <c:v>45309</c:v>
                </c:pt>
                <c:pt idx="158">
                  <c:v>45308</c:v>
                </c:pt>
                <c:pt idx="159">
                  <c:v>45307</c:v>
                </c:pt>
                <c:pt idx="160">
                  <c:v>45306</c:v>
                </c:pt>
                <c:pt idx="161">
                  <c:v>45303</c:v>
                </c:pt>
                <c:pt idx="162">
                  <c:v>45302</c:v>
                </c:pt>
                <c:pt idx="163">
                  <c:v>45301</c:v>
                </c:pt>
                <c:pt idx="164">
                  <c:v>45300</c:v>
                </c:pt>
                <c:pt idx="165">
                  <c:v>45299</c:v>
                </c:pt>
                <c:pt idx="166">
                  <c:v>45296</c:v>
                </c:pt>
                <c:pt idx="167">
                  <c:v>45295</c:v>
                </c:pt>
                <c:pt idx="168">
                  <c:v>45294</c:v>
                </c:pt>
                <c:pt idx="169">
                  <c:v>45289</c:v>
                </c:pt>
                <c:pt idx="170">
                  <c:v>45288</c:v>
                </c:pt>
                <c:pt idx="171">
                  <c:v>45287</c:v>
                </c:pt>
                <c:pt idx="172">
                  <c:v>45282</c:v>
                </c:pt>
                <c:pt idx="173">
                  <c:v>45281</c:v>
                </c:pt>
                <c:pt idx="174">
                  <c:v>45280</c:v>
                </c:pt>
                <c:pt idx="175">
                  <c:v>45279</c:v>
                </c:pt>
                <c:pt idx="176">
                  <c:v>45278</c:v>
                </c:pt>
                <c:pt idx="177">
                  <c:v>45275</c:v>
                </c:pt>
                <c:pt idx="178">
                  <c:v>45274</c:v>
                </c:pt>
                <c:pt idx="179">
                  <c:v>45273</c:v>
                </c:pt>
                <c:pt idx="180">
                  <c:v>45272</c:v>
                </c:pt>
                <c:pt idx="181">
                  <c:v>45271</c:v>
                </c:pt>
                <c:pt idx="182">
                  <c:v>45268</c:v>
                </c:pt>
                <c:pt idx="183">
                  <c:v>45267</c:v>
                </c:pt>
                <c:pt idx="184">
                  <c:v>45266</c:v>
                </c:pt>
                <c:pt idx="185">
                  <c:v>45265</c:v>
                </c:pt>
                <c:pt idx="186">
                  <c:v>45264</c:v>
                </c:pt>
                <c:pt idx="187">
                  <c:v>45260</c:v>
                </c:pt>
                <c:pt idx="188">
                  <c:v>45259</c:v>
                </c:pt>
                <c:pt idx="189">
                  <c:v>45258</c:v>
                </c:pt>
                <c:pt idx="190">
                  <c:v>45257</c:v>
                </c:pt>
                <c:pt idx="191">
                  <c:v>45254</c:v>
                </c:pt>
                <c:pt idx="192">
                  <c:v>45253</c:v>
                </c:pt>
                <c:pt idx="193">
                  <c:v>45252</c:v>
                </c:pt>
                <c:pt idx="194">
                  <c:v>45251</c:v>
                </c:pt>
                <c:pt idx="195">
                  <c:v>45250</c:v>
                </c:pt>
                <c:pt idx="196">
                  <c:v>45247</c:v>
                </c:pt>
                <c:pt idx="197">
                  <c:v>45246</c:v>
                </c:pt>
                <c:pt idx="198">
                  <c:v>45245</c:v>
                </c:pt>
                <c:pt idx="199">
                  <c:v>45244</c:v>
                </c:pt>
                <c:pt idx="200">
                  <c:v>45243</c:v>
                </c:pt>
                <c:pt idx="201">
                  <c:v>45240</c:v>
                </c:pt>
                <c:pt idx="202">
                  <c:v>45239</c:v>
                </c:pt>
                <c:pt idx="203">
                  <c:v>45238</c:v>
                </c:pt>
                <c:pt idx="204">
                  <c:v>45237</c:v>
                </c:pt>
                <c:pt idx="205">
                  <c:v>45236</c:v>
                </c:pt>
                <c:pt idx="206">
                  <c:v>45233</c:v>
                </c:pt>
                <c:pt idx="207">
                  <c:v>45232</c:v>
                </c:pt>
                <c:pt idx="208">
                  <c:v>45231</c:v>
                </c:pt>
                <c:pt idx="209">
                  <c:v>45230</c:v>
                </c:pt>
                <c:pt idx="210">
                  <c:v>45229</c:v>
                </c:pt>
                <c:pt idx="211">
                  <c:v>45226</c:v>
                </c:pt>
                <c:pt idx="212">
                  <c:v>45225</c:v>
                </c:pt>
                <c:pt idx="213">
                  <c:v>45224</c:v>
                </c:pt>
                <c:pt idx="214">
                  <c:v>45223</c:v>
                </c:pt>
                <c:pt idx="215">
                  <c:v>45222</c:v>
                </c:pt>
                <c:pt idx="216">
                  <c:v>45219</c:v>
                </c:pt>
                <c:pt idx="217">
                  <c:v>45218</c:v>
                </c:pt>
                <c:pt idx="218">
                  <c:v>45217</c:v>
                </c:pt>
                <c:pt idx="219">
                  <c:v>45216</c:v>
                </c:pt>
                <c:pt idx="220">
                  <c:v>45215</c:v>
                </c:pt>
                <c:pt idx="221">
                  <c:v>45212</c:v>
                </c:pt>
                <c:pt idx="222">
                  <c:v>45211</c:v>
                </c:pt>
                <c:pt idx="223">
                  <c:v>45210</c:v>
                </c:pt>
                <c:pt idx="224">
                  <c:v>45209</c:v>
                </c:pt>
                <c:pt idx="225">
                  <c:v>45208</c:v>
                </c:pt>
                <c:pt idx="226">
                  <c:v>45205</c:v>
                </c:pt>
                <c:pt idx="227">
                  <c:v>45204</c:v>
                </c:pt>
                <c:pt idx="228">
                  <c:v>45203</c:v>
                </c:pt>
                <c:pt idx="229">
                  <c:v>45202</c:v>
                </c:pt>
                <c:pt idx="230">
                  <c:v>45201</c:v>
                </c:pt>
                <c:pt idx="231">
                  <c:v>45198</c:v>
                </c:pt>
                <c:pt idx="232">
                  <c:v>45197</c:v>
                </c:pt>
                <c:pt idx="233">
                  <c:v>45196</c:v>
                </c:pt>
                <c:pt idx="234">
                  <c:v>45195</c:v>
                </c:pt>
                <c:pt idx="235">
                  <c:v>45194</c:v>
                </c:pt>
                <c:pt idx="236">
                  <c:v>45191</c:v>
                </c:pt>
                <c:pt idx="237">
                  <c:v>45190</c:v>
                </c:pt>
                <c:pt idx="238">
                  <c:v>45189</c:v>
                </c:pt>
                <c:pt idx="239">
                  <c:v>45188</c:v>
                </c:pt>
                <c:pt idx="240">
                  <c:v>45187</c:v>
                </c:pt>
                <c:pt idx="241">
                  <c:v>45184</c:v>
                </c:pt>
                <c:pt idx="242">
                  <c:v>45183</c:v>
                </c:pt>
                <c:pt idx="243">
                  <c:v>45182</c:v>
                </c:pt>
                <c:pt idx="244">
                  <c:v>45181</c:v>
                </c:pt>
                <c:pt idx="245">
                  <c:v>45180</c:v>
                </c:pt>
                <c:pt idx="246">
                  <c:v>45177</c:v>
                </c:pt>
                <c:pt idx="247">
                  <c:v>45176</c:v>
                </c:pt>
                <c:pt idx="248">
                  <c:v>45175</c:v>
                </c:pt>
                <c:pt idx="249">
                  <c:v>45174</c:v>
                </c:pt>
                <c:pt idx="250">
                  <c:v>45173</c:v>
                </c:pt>
                <c:pt idx="251">
                  <c:v>45170</c:v>
                </c:pt>
                <c:pt idx="252">
                  <c:v>45169</c:v>
                </c:pt>
                <c:pt idx="253">
                  <c:v>45168</c:v>
                </c:pt>
                <c:pt idx="254">
                  <c:v>45167</c:v>
                </c:pt>
                <c:pt idx="255">
                  <c:v>45166</c:v>
                </c:pt>
                <c:pt idx="256">
                  <c:v>45163</c:v>
                </c:pt>
                <c:pt idx="257">
                  <c:v>45162</c:v>
                </c:pt>
                <c:pt idx="258">
                  <c:v>45161</c:v>
                </c:pt>
                <c:pt idx="259">
                  <c:v>45160</c:v>
                </c:pt>
                <c:pt idx="260">
                  <c:v>45159</c:v>
                </c:pt>
                <c:pt idx="261">
                  <c:v>45156</c:v>
                </c:pt>
                <c:pt idx="262">
                  <c:v>45155</c:v>
                </c:pt>
                <c:pt idx="263">
                  <c:v>45154</c:v>
                </c:pt>
                <c:pt idx="264">
                  <c:v>45152</c:v>
                </c:pt>
                <c:pt idx="265">
                  <c:v>45149</c:v>
                </c:pt>
                <c:pt idx="266">
                  <c:v>45148</c:v>
                </c:pt>
                <c:pt idx="267">
                  <c:v>45147</c:v>
                </c:pt>
                <c:pt idx="268">
                  <c:v>45146</c:v>
                </c:pt>
                <c:pt idx="269">
                  <c:v>45145</c:v>
                </c:pt>
                <c:pt idx="270">
                  <c:v>45142</c:v>
                </c:pt>
                <c:pt idx="271">
                  <c:v>45141</c:v>
                </c:pt>
                <c:pt idx="272">
                  <c:v>45140</c:v>
                </c:pt>
                <c:pt idx="273">
                  <c:v>45139</c:v>
                </c:pt>
                <c:pt idx="274">
                  <c:v>45138</c:v>
                </c:pt>
                <c:pt idx="275">
                  <c:v>45135</c:v>
                </c:pt>
                <c:pt idx="276">
                  <c:v>45134</c:v>
                </c:pt>
                <c:pt idx="277">
                  <c:v>45133</c:v>
                </c:pt>
                <c:pt idx="278">
                  <c:v>45132</c:v>
                </c:pt>
                <c:pt idx="279">
                  <c:v>45131</c:v>
                </c:pt>
                <c:pt idx="280">
                  <c:v>45128</c:v>
                </c:pt>
                <c:pt idx="281">
                  <c:v>45127</c:v>
                </c:pt>
                <c:pt idx="282">
                  <c:v>45126</c:v>
                </c:pt>
                <c:pt idx="283">
                  <c:v>45125</c:v>
                </c:pt>
                <c:pt idx="284">
                  <c:v>45124</c:v>
                </c:pt>
                <c:pt idx="285">
                  <c:v>45121</c:v>
                </c:pt>
                <c:pt idx="286">
                  <c:v>45120</c:v>
                </c:pt>
                <c:pt idx="287">
                  <c:v>45119</c:v>
                </c:pt>
                <c:pt idx="288">
                  <c:v>45118</c:v>
                </c:pt>
                <c:pt idx="289">
                  <c:v>45117</c:v>
                </c:pt>
                <c:pt idx="290">
                  <c:v>45114</c:v>
                </c:pt>
                <c:pt idx="291">
                  <c:v>45113</c:v>
                </c:pt>
                <c:pt idx="292">
                  <c:v>45112</c:v>
                </c:pt>
                <c:pt idx="293">
                  <c:v>45111</c:v>
                </c:pt>
                <c:pt idx="294">
                  <c:v>45110</c:v>
                </c:pt>
                <c:pt idx="295">
                  <c:v>45107</c:v>
                </c:pt>
                <c:pt idx="296">
                  <c:v>45106</c:v>
                </c:pt>
                <c:pt idx="297">
                  <c:v>45105</c:v>
                </c:pt>
                <c:pt idx="298">
                  <c:v>45104</c:v>
                </c:pt>
                <c:pt idx="299">
                  <c:v>45103</c:v>
                </c:pt>
                <c:pt idx="300">
                  <c:v>45100</c:v>
                </c:pt>
                <c:pt idx="301">
                  <c:v>45099</c:v>
                </c:pt>
                <c:pt idx="302">
                  <c:v>45098</c:v>
                </c:pt>
                <c:pt idx="303">
                  <c:v>45097</c:v>
                </c:pt>
                <c:pt idx="304">
                  <c:v>45096</c:v>
                </c:pt>
                <c:pt idx="305">
                  <c:v>45093</c:v>
                </c:pt>
                <c:pt idx="306">
                  <c:v>45092</c:v>
                </c:pt>
                <c:pt idx="307">
                  <c:v>45091</c:v>
                </c:pt>
                <c:pt idx="308">
                  <c:v>45090</c:v>
                </c:pt>
                <c:pt idx="309">
                  <c:v>45089</c:v>
                </c:pt>
                <c:pt idx="310">
                  <c:v>45086</c:v>
                </c:pt>
                <c:pt idx="311">
                  <c:v>45085</c:v>
                </c:pt>
                <c:pt idx="312">
                  <c:v>45084</c:v>
                </c:pt>
                <c:pt idx="313">
                  <c:v>45083</c:v>
                </c:pt>
                <c:pt idx="314">
                  <c:v>45082</c:v>
                </c:pt>
                <c:pt idx="315">
                  <c:v>45079</c:v>
                </c:pt>
                <c:pt idx="316">
                  <c:v>45078</c:v>
                </c:pt>
                <c:pt idx="317">
                  <c:v>45077</c:v>
                </c:pt>
                <c:pt idx="318">
                  <c:v>45076</c:v>
                </c:pt>
                <c:pt idx="319">
                  <c:v>45075</c:v>
                </c:pt>
                <c:pt idx="320">
                  <c:v>45072</c:v>
                </c:pt>
                <c:pt idx="321">
                  <c:v>45071</c:v>
                </c:pt>
                <c:pt idx="322">
                  <c:v>45070</c:v>
                </c:pt>
                <c:pt idx="323">
                  <c:v>45069</c:v>
                </c:pt>
                <c:pt idx="324">
                  <c:v>45068</c:v>
                </c:pt>
                <c:pt idx="325">
                  <c:v>45065</c:v>
                </c:pt>
                <c:pt idx="326">
                  <c:v>45064</c:v>
                </c:pt>
                <c:pt idx="327">
                  <c:v>45063</c:v>
                </c:pt>
                <c:pt idx="328">
                  <c:v>45062</c:v>
                </c:pt>
                <c:pt idx="329">
                  <c:v>45061</c:v>
                </c:pt>
                <c:pt idx="330">
                  <c:v>45058</c:v>
                </c:pt>
                <c:pt idx="331">
                  <c:v>45057</c:v>
                </c:pt>
                <c:pt idx="332">
                  <c:v>45056</c:v>
                </c:pt>
                <c:pt idx="333">
                  <c:v>45055</c:v>
                </c:pt>
                <c:pt idx="334">
                  <c:v>45054</c:v>
                </c:pt>
                <c:pt idx="335">
                  <c:v>45051</c:v>
                </c:pt>
                <c:pt idx="336">
                  <c:v>45050</c:v>
                </c:pt>
                <c:pt idx="337">
                  <c:v>45049</c:v>
                </c:pt>
                <c:pt idx="338">
                  <c:v>45048</c:v>
                </c:pt>
                <c:pt idx="339">
                  <c:v>45044</c:v>
                </c:pt>
                <c:pt idx="340">
                  <c:v>45043</c:v>
                </c:pt>
                <c:pt idx="341">
                  <c:v>45042</c:v>
                </c:pt>
                <c:pt idx="342">
                  <c:v>45041</c:v>
                </c:pt>
                <c:pt idx="343">
                  <c:v>45040</c:v>
                </c:pt>
                <c:pt idx="344">
                  <c:v>45037</c:v>
                </c:pt>
                <c:pt idx="345">
                  <c:v>45036</c:v>
                </c:pt>
                <c:pt idx="346">
                  <c:v>45035</c:v>
                </c:pt>
                <c:pt idx="347">
                  <c:v>45034</c:v>
                </c:pt>
                <c:pt idx="348">
                  <c:v>45033</c:v>
                </c:pt>
                <c:pt idx="349">
                  <c:v>45030</c:v>
                </c:pt>
                <c:pt idx="350">
                  <c:v>45029</c:v>
                </c:pt>
                <c:pt idx="351">
                  <c:v>45028</c:v>
                </c:pt>
                <c:pt idx="352">
                  <c:v>45027</c:v>
                </c:pt>
                <c:pt idx="353">
                  <c:v>45026</c:v>
                </c:pt>
                <c:pt idx="354">
                  <c:v>45023</c:v>
                </c:pt>
                <c:pt idx="355">
                  <c:v>45020</c:v>
                </c:pt>
                <c:pt idx="356">
                  <c:v>45019</c:v>
                </c:pt>
                <c:pt idx="357">
                  <c:v>45016</c:v>
                </c:pt>
                <c:pt idx="358">
                  <c:v>45015</c:v>
                </c:pt>
                <c:pt idx="359">
                  <c:v>45014</c:v>
                </c:pt>
                <c:pt idx="360">
                  <c:v>45013</c:v>
                </c:pt>
                <c:pt idx="361">
                  <c:v>45012</c:v>
                </c:pt>
                <c:pt idx="362">
                  <c:v>45009</c:v>
                </c:pt>
                <c:pt idx="363">
                  <c:v>45008</c:v>
                </c:pt>
                <c:pt idx="364">
                  <c:v>45007</c:v>
                </c:pt>
                <c:pt idx="365">
                  <c:v>45006</c:v>
                </c:pt>
                <c:pt idx="366">
                  <c:v>45005</c:v>
                </c:pt>
                <c:pt idx="367">
                  <c:v>45002</c:v>
                </c:pt>
                <c:pt idx="368">
                  <c:v>45001</c:v>
                </c:pt>
                <c:pt idx="369">
                  <c:v>45000</c:v>
                </c:pt>
                <c:pt idx="370">
                  <c:v>44999</c:v>
                </c:pt>
                <c:pt idx="371">
                  <c:v>44998</c:v>
                </c:pt>
                <c:pt idx="372">
                  <c:v>44995</c:v>
                </c:pt>
                <c:pt idx="373">
                  <c:v>44994</c:v>
                </c:pt>
                <c:pt idx="374">
                  <c:v>44993</c:v>
                </c:pt>
                <c:pt idx="375">
                  <c:v>44992</c:v>
                </c:pt>
                <c:pt idx="376">
                  <c:v>44991</c:v>
                </c:pt>
                <c:pt idx="377">
                  <c:v>44988</c:v>
                </c:pt>
                <c:pt idx="378">
                  <c:v>44987</c:v>
                </c:pt>
                <c:pt idx="379">
                  <c:v>44986</c:v>
                </c:pt>
                <c:pt idx="380">
                  <c:v>44985</c:v>
                </c:pt>
                <c:pt idx="381">
                  <c:v>44984</c:v>
                </c:pt>
                <c:pt idx="382">
                  <c:v>44981</c:v>
                </c:pt>
                <c:pt idx="383">
                  <c:v>44980</c:v>
                </c:pt>
                <c:pt idx="384">
                  <c:v>44979</c:v>
                </c:pt>
                <c:pt idx="385">
                  <c:v>44978</c:v>
                </c:pt>
                <c:pt idx="386">
                  <c:v>44977</c:v>
                </c:pt>
                <c:pt idx="387">
                  <c:v>44974</c:v>
                </c:pt>
                <c:pt idx="388">
                  <c:v>44973</c:v>
                </c:pt>
                <c:pt idx="389">
                  <c:v>44972</c:v>
                </c:pt>
                <c:pt idx="390">
                  <c:v>44971</c:v>
                </c:pt>
                <c:pt idx="391">
                  <c:v>44970</c:v>
                </c:pt>
                <c:pt idx="392">
                  <c:v>44967</c:v>
                </c:pt>
                <c:pt idx="393">
                  <c:v>44966</c:v>
                </c:pt>
                <c:pt idx="394">
                  <c:v>44965</c:v>
                </c:pt>
                <c:pt idx="395">
                  <c:v>44964</c:v>
                </c:pt>
                <c:pt idx="396">
                  <c:v>44963</c:v>
                </c:pt>
                <c:pt idx="397">
                  <c:v>44960</c:v>
                </c:pt>
                <c:pt idx="398">
                  <c:v>44959</c:v>
                </c:pt>
                <c:pt idx="399">
                  <c:v>44958</c:v>
                </c:pt>
                <c:pt idx="400">
                  <c:v>44957</c:v>
                </c:pt>
                <c:pt idx="401">
                  <c:v>44956</c:v>
                </c:pt>
                <c:pt idx="402">
                  <c:v>44953</c:v>
                </c:pt>
                <c:pt idx="403">
                  <c:v>44952</c:v>
                </c:pt>
                <c:pt idx="404">
                  <c:v>44951</c:v>
                </c:pt>
                <c:pt idx="405">
                  <c:v>44950</c:v>
                </c:pt>
                <c:pt idx="406">
                  <c:v>44949</c:v>
                </c:pt>
                <c:pt idx="407">
                  <c:v>44946</c:v>
                </c:pt>
                <c:pt idx="408">
                  <c:v>44945</c:v>
                </c:pt>
                <c:pt idx="409">
                  <c:v>44944</c:v>
                </c:pt>
                <c:pt idx="410">
                  <c:v>44943</c:v>
                </c:pt>
                <c:pt idx="411">
                  <c:v>44942</c:v>
                </c:pt>
                <c:pt idx="412">
                  <c:v>44939</c:v>
                </c:pt>
                <c:pt idx="413">
                  <c:v>44938</c:v>
                </c:pt>
                <c:pt idx="414">
                  <c:v>44937</c:v>
                </c:pt>
                <c:pt idx="415">
                  <c:v>44936</c:v>
                </c:pt>
                <c:pt idx="416">
                  <c:v>44935</c:v>
                </c:pt>
                <c:pt idx="417">
                  <c:v>44932</c:v>
                </c:pt>
                <c:pt idx="418">
                  <c:v>44931</c:v>
                </c:pt>
                <c:pt idx="419">
                  <c:v>44930</c:v>
                </c:pt>
                <c:pt idx="420">
                  <c:v>44929</c:v>
                </c:pt>
                <c:pt idx="421">
                  <c:v>44928</c:v>
                </c:pt>
                <c:pt idx="422">
                  <c:v>44925</c:v>
                </c:pt>
                <c:pt idx="423">
                  <c:v>44924</c:v>
                </c:pt>
                <c:pt idx="424">
                  <c:v>44923</c:v>
                </c:pt>
                <c:pt idx="425">
                  <c:v>44922</c:v>
                </c:pt>
                <c:pt idx="426">
                  <c:v>44918</c:v>
                </c:pt>
                <c:pt idx="427">
                  <c:v>44917</c:v>
                </c:pt>
                <c:pt idx="428">
                  <c:v>44916</c:v>
                </c:pt>
                <c:pt idx="429">
                  <c:v>44915</c:v>
                </c:pt>
                <c:pt idx="430">
                  <c:v>44914</c:v>
                </c:pt>
                <c:pt idx="431">
                  <c:v>44911</c:v>
                </c:pt>
                <c:pt idx="432">
                  <c:v>44910</c:v>
                </c:pt>
                <c:pt idx="433">
                  <c:v>44909</c:v>
                </c:pt>
                <c:pt idx="434">
                  <c:v>44908</c:v>
                </c:pt>
                <c:pt idx="435">
                  <c:v>44907</c:v>
                </c:pt>
                <c:pt idx="436">
                  <c:v>44904</c:v>
                </c:pt>
                <c:pt idx="437">
                  <c:v>44903</c:v>
                </c:pt>
                <c:pt idx="438">
                  <c:v>44902</c:v>
                </c:pt>
                <c:pt idx="439">
                  <c:v>44901</c:v>
                </c:pt>
                <c:pt idx="440">
                  <c:v>44900</c:v>
                </c:pt>
                <c:pt idx="441">
                  <c:v>44897</c:v>
                </c:pt>
                <c:pt idx="442">
                  <c:v>44896</c:v>
                </c:pt>
                <c:pt idx="443">
                  <c:v>44895</c:v>
                </c:pt>
                <c:pt idx="444">
                  <c:v>44894</c:v>
                </c:pt>
                <c:pt idx="445">
                  <c:v>44893</c:v>
                </c:pt>
                <c:pt idx="446">
                  <c:v>44890</c:v>
                </c:pt>
                <c:pt idx="447">
                  <c:v>44889</c:v>
                </c:pt>
                <c:pt idx="448">
                  <c:v>44888</c:v>
                </c:pt>
                <c:pt idx="449">
                  <c:v>44887</c:v>
                </c:pt>
                <c:pt idx="450">
                  <c:v>44886</c:v>
                </c:pt>
                <c:pt idx="451">
                  <c:v>44883</c:v>
                </c:pt>
                <c:pt idx="452">
                  <c:v>44882</c:v>
                </c:pt>
                <c:pt idx="453">
                  <c:v>44881</c:v>
                </c:pt>
                <c:pt idx="454">
                  <c:v>44880</c:v>
                </c:pt>
                <c:pt idx="455">
                  <c:v>44879</c:v>
                </c:pt>
                <c:pt idx="456">
                  <c:v>44876</c:v>
                </c:pt>
                <c:pt idx="457">
                  <c:v>44875</c:v>
                </c:pt>
                <c:pt idx="458">
                  <c:v>44874</c:v>
                </c:pt>
                <c:pt idx="459">
                  <c:v>44873</c:v>
                </c:pt>
                <c:pt idx="460">
                  <c:v>44872</c:v>
                </c:pt>
                <c:pt idx="461">
                  <c:v>44869</c:v>
                </c:pt>
                <c:pt idx="462">
                  <c:v>44868</c:v>
                </c:pt>
                <c:pt idx="463">
                  <c:v>44867</c:v>
                </c:pt>
                <c:pt idx="464">
                  <c:v>44866</c:v>
                </c:pt>
                <c:pt idx="465">
                  <c:v>44865</c:v>
                </c:pt>
                <c:pt idx="466">
                  <c:v>44862</c:v>
                </c:pt>
                <c:pt idx="467">
                  <c:v>44861</c:v>
                </c:pt>
                <c:pt idx="468">
                  <c:v>44860</c:v>
                </c:pt>
                <c:pt idx="469">
                  <c:v>44859</c:v>
                </c:pt>
                <c:pt idx="470">
                  <c:v>44858</c:v>
                </c:pt>
                <c:pt idx="471">
                  <c:v>44854</c:v>
                </c:pt>
                <c:pt idx="472">
                  <c:v>44853</c:v>
                </c:pt>
                <c:pt idx="473">
                  <c:v>44852</c:v>
                </c:pt>
                <c:pt idx="474">
                  <c:v>44851</c:v>
                </c:pt>
                <c:pt idx="475">
                  <c:v>44848</c:v>
                </c:pt>
                <c:pt idx="476">
                  <c:v>44847</c:v>
                </c:pt>
                <c:pt idx="477">
                  <c:v>44846</c:v>
                </c:pt>
                <c:pt idx="478">
                  <c:v>44845</c:v>
                </c:pt>
                <c:pt idx="479">
                  <c:v>44844</c:v>
                </c:pt>
                <c:pt idx="480">
                  <c:v>44841</c:v>
                </c:pt>
                <c:pt idx="481">
                  <c:v>44840</c:v>
                </c:pt>
                <c:pt idx="482">
                  <c:v>44839</c:v>
                </c:pt>
                <c:pt idx="483">
                  <c:v>44838</c:v>
                </c:pt>
                <c:pt idx="484">
                  <c:v>44837</c:v>
                </c:pt>
                <c:pt idx="485">
                  <c:v>44834</c:v>
                </c:pt>
                <c:pt idx="486">
                  <c:v>44833</c:v>
                </c:pt>
                <c:pt idx="487">
                  <c:v>44832</c:v>
                </c:pt>
                <c:pt idx="488">
                  <c:v>44831</c:v>
                </c:pt>
                <c:pt idx="489">
                  <c:v>44830</c:v>
                </c:pt>
                <c:pt idx="490">
                  <c:v>44827</c:v>
                </c:pt>
                <c:pt idx="491">
                  <c:v>44826</c:v>
                </c:pt>
                <c:pt idx="492">
                  <c:v>44825</c:v>
                </c:pt>
                <c:pt idx="493">
                  <c:v>44824</c:v>
                </c:pt>
                <c:pt idx="494">
                  <c:v>44823</c:v>
                </c:pt>
                <c:pt idx="495">
                  <c:v>44820</c:v>
                </c:pt>
                <c:pt idx="496">
                  <c:v>44819</c:v>
                </c:pt>
                <c:pt idx="497">
                  <c:v>44818</c:v>
                </c:pt>
                <c:pt idx="498">
                  <c:v>44817</c:v>
                </c:pt>
                <c:pt idx="499">
                  <c:v>44816</c:v>
                </c:pt>
                <c:pt idx="500">
                  <c:v>44813</c:v>
                </c:pt>
                <c:pt idx="501">
                  <c:v>44812</c:v>
                </c:pt>
                <c:pt idx="502">
                  <c:v>44811</c:v>
                </c:pt>
                <c:pt idx="503">
                  <c:v>44810</c:v>
                </c:pt>
                <c:pt idx="504">
                  <c:v>44809</c:v>
                </c:pt>
                <c:pt idx="505">
                  <c:v>44806</c:v>
                </c:pt>
                <c:pt idx="506">
                  <c:v>44805</c:v>
                </c:pt>
                <c:pt idx="507">
                  <c:v>44804</c:v>
                </c:pt>
                <c:pt idx="508">
                  <c:v>44803</c:v>
                </c:pt>
                <c:pt idx="509">
                  <c:v>44802</c:v>
                </c:pt>
                <c:pt idx="510">
                  <c:v>44799</c:v>
                </c:pt>
                <c:pt idx="511">
                  <c:v>44798</c:v>
                </c:pt>
                <c:pt idx="512">
                  <c:v>44797</c:v>
                </c:pt>
                <c:pt idx="513">
                  <c:v>44796</c:v>
                </c:pt>
                <c:pt idx="514">
                  <c:v>44795</c:v>
                </c:pt>
                <c:pt idx="515">
                  <c:v>44792</c:v>
                </c:pt>
                <c:pt idx="516">
                  <c:v>44791</c:v>
                </c:pt>
                <c:pt idx="517">
                  <c:v>44790</c:v>
                </c:pt>
                <c:pt idx="518">
                  <c:v>44789</c:v>
                </c:pt>
                <c:pt idx="519">
                  <c:v>44788</c:v>
                </c:pt>
                <c:pt idx="520">
                  <c:v>44785</c:v>
                </c:pt>
                <c:pt idx="521">
                  <c:v>44784</c:v>
                </c:pt>
                <c:pt idx="522">
                  <c:v>44783</c:v>
                </c:pt>
                <c:pt idx="523">
                  <c:v>44782</c:v>
                </c:pt>
                <c:pt idx="524">
                  <c:v>44781</c:v>
                </c:pt>
                <c:pt idx="525">
                  <c:v>44778</c:v>
                </c:pt>
                <c:pt idx="526">
                  <c:v>44777</c:v>
                </c:pt>
                <c:pt idx="527">
                  <c:v>44776</c:v>
                </c:pt>
                <c:pt idx="528">
                  <c:v>44775</c:v>
                </c:pt>
                <c:pt idx="529">
                  <c:v>44774</c:v>
                </c:pt>
                <c:pt idx="530">
                  <c:v>44771</c:v>
                </c:pt>
                <c:pt idx="531">
                  <c:v>44770</c:v>
                </c:pt>
                <c:pt idx="532">
                  <c:v>44769</c:v>
                </c:pt>
                <c:pt idx="533">
                  <c:v>44768</c:v>
                </c:pt>
                <c:pt idx="534">
                  <c:v>44767</c:v>
                </c:pt>
                <c:pt idx="535">
                  <c:v>44764</c:v>
                </c:pt>
                <c:pt idx="536">
                  <c:v>44763</c:v>
                </c:pt>
                <c:pt idx="537">
                  <c:v>44762</c:v>
                </c:pt>
                <c:pt idx="538">
                  <c:v>44761</c:v>
                </c:pt>
                <c:pt idx="539">
                  <c:v>44760</c:v>
                </c:pt>
                <c:pt idx="540">
                  <c:v>44757</c:v>
                </c:pt>
                <c:pt idx="541">
                  <c:v>44756</c:v>
                </c:pt>
                <c:pt idx="542">
                  <c:v>44755</c:v>
                </c:pt>
                <c:pt idx="543">
                  <c:v>44754</c:v>
                </c:pt>
                <c:pt idx="544">
                  <c:v>44753</c:v>
                </c:pt>
                <c:pt idx="545">
                  <c:v>44750</c:v>
                </c:pt>
                <c:pt idx="546">
                  <c:v>44749</c:v>
                </c:pt>
                <c:pt idx="547">
                  <c:v>44748</c:v>
                </c:pt>
                <c:pt idx="548">
                  <c:v>44747</c:v>
                </c:pt>
                <c:pt idx="549">
                  <c:v>44746</c:v>
                </c:pt>
                <c:pt idx="550">
                  <c:v>44743</c:v>
                </c:pt>
                <c:pt idx="551">
                  <c:v>44742</c:v>
                </c:pt>
                <c:pt idx="552">
                  <c:v>44741</c:v>
                </c:pt>
                <c:pt idx="553">
                  <c:v>44740</c:v>
                </c:pt>
                <c:pt idx="554">
                  <c:v>44739</c:v>
                </c:pt>
                <c:pt idx="555">
                  <c:v>44736</c:v>
                </c:pt>
                <c:pt idx="556">
                  <c:v>44735</c:v>
                </c:pt>
                <c:pt idx="557">
                  <c:v>44734</c:v>
                </c:pt>
                <c:pt idx="558">
                  <c:v>44733</c:v>
                </c:pt>
                <c:pt idx="559">
                  <c:v>44732</c:v>
                </c:pt>
                <c:pt idx="560">
                  <c:v>44729</c:v>
                </c:pt>
                <c:pt idx="561">
                  <c:v>44728</c:v>
                </c:pt>
                <c:pt idx="562">
                  <c:v>44727</c:v>
                </c:pt>
                <c:pt idx="563">
                  <c:v>44726</c:v>
                </c:pt>
                <c:pt idx="564">
                  <c:v>44725</c:v>
                </c:pt>
                <c:pt idx="565">
                  <c:v>44722</c:v>
                </c:pt>
                <c:pt idx="566">
                  <c:v>44721</c:v>
                </c:pt>
                <c:pt idx="567">
                  <c:v>44720</c:v>
                </c:pt>
                <c:pt idx="568">
                  <c:v>44719</c:v>
                </c:pt>
                <c:pt idx="569">
                  <c:v>44718</c:v>
                </c:pt>
                <c:pt idx="570">
                  <c:v>44715</c:v>
                </c:pt>
                <c:pt idx="571">
                  <c:v>44714</c:v>
                </c:pt>
                <c:pt idx="572">
                  <c:v>44713</c:v>
                </c:pt>
                <c:pt idx="573">
                  <c:v>44711</c:v>
                </c:pt>
                <c:pt idx="574">
                  <c:v>44708</c:v>
                </c:pt>
                <c:pt idx="575">
                  <c:v>44707</c:v>
                </c:pt>
                <c:pt idx="576">
                  <c:v>44706</c:v>
                </c:pt>
                <c:pt idx="577">
                  <c:v>44705</c:v>
                </c:pt>
                <c:pt idx="578">
                  <c:v>44704</c:v>
                </c:pt>
                <c:pt idx="579">
                  <c:v>44701</c:v>
                </c:pt>
                <c:pt idx="580">
                  <c:v>44700</c:v>
                </c:pt>
                <c:pt idx="581">
                  <c:v>44699</c:v>
                </c:pt>
                <c:pt idx="582">
                  <c:v>44698</c:v>
                </c:pt>
                <c:pt idx="583">
                  <c:v>44697</c:v>
                </c:pt>
                <c:pt idx="584">
                  <c:v>44694</c:v>
                </c:pt>
                <c:pt idx="585">
                  <c:v>44693</c:v>
                </c:pt>
                <c:pt idx="586">
                  <c:v>44692</c:v>
                </c:pt>
                <c:pt idx="587">
                  <c:v>44691</c:v>
                </c:pt>
                <c:pt idx="588">
                  <c:v>44690</c:v>
                </c:pt>
                <c:pt idx="589">
                  <c:v>44687</c:v>
                </c:pt>
                <c:pt idx="590">
                  <c:v>44686</c:v>
                </c:pt>
                <c:pt idx="591">
                  <c:v>44685</c:v>
                </c:pt>
                <c:pt idx="592">
                  <c:v>44684</c:v>
                </c:pt>
                <c:pt idx="593">
                  <c:v>44683</c:v>
                </c:pt>
                <c:pt idx="594">
                  <c:v>44680</c:v>
                </c:pt>
                <c:pt idx="595">
                  <c:v>44679</c:v>
                </c:pt>
                <c:pt idx="596">
                  <c:v>44678</c:v>
                </c:pt>
                <c:pt idx="597">
                  <c:v>44677</c:v>
                </c:pt>
                <c:pt idx="598">
                  <c:v>44672</c:v>
                </c:pt>
                <c:pt idx="599">
                  <c:v>44671</c:v>
                </c:pt>
                <c:pt idx="600">
                  <c:v>44670</c:v>
                </c:pt>
                <c:pt idx="601">
                  <c:v>44669</c:v>
                </c:pt>
                <c:pt idx="602">
                  <c:v>44666</c:v>
                </c:pt>
                <c:pt idx="603">
                  <c:v>44665</c:v>
                </c:pt>
                <c:pt idx="604">
                  <c:v>44664</c:v>
                </c:pt>
                <c:pt idx="605">
                  <c:v>44663</c:v>
                </c:pt>
                <c:pt idx="606">
                  <c:v>44662</c:v>
                </c:pt>
                <c:pt idx="607">
                  <c:v>44659</c:v>
                </c:pt>
                <c:pt idx="608">
                  <c:v>44658</c:v>
                </c:pt>
                <c:pt idx="609">
                  <c:v>44657</c:v>
                </c:pt>
                <c:pt idx="610">
                  <c:v>44656</c:v>
                </c:pt>
                <c:pt idx="611">
                  <c:v>44655</c:v>
                </c:pt>
                <c:pt idx="612">
                  <c:v>44652</c:v>
                </c:pt>
                <c:pt idx="613">
                  <c:v>44651</c:v>
                </c:pt>
                <c:pt idx="614">
                  <c:v>44650</c:v>
                </c:pt>
                <c:pt idx="615">
                  <c:v>44649</c:v>
                </c:pt>
                <c:pt idx="616">
                  <c:v>44648</c:v>
                </c:pt>
                <c:pt idx="617">
                  <c:v>44645</c:v>
                </c:pt>
                <c:pt idx="618">
                  <c:v>44644</c:v>
                </c:pt>
                <c:pt idx="619">
                  <c:v>44643</c:v>
                </c:pt>
                <c:pt idx="620">
                  <c:v>44642</c:v>
                </c:pt>
                <c:pt idx="621">
                  <c:v>44641</c:v>
                </c:pt>
                <c:pt idx="622">
                  <c:v>44638</c:v>
                </c:pt>
                <c:pt idx="623">
                  <c:v>44637</c:v>
                </c:pt>
                <c:pt idx="624">
                  <c:v>44636</c:v>
                </c:pt>
                <c:pt idx="625">
                  <c:v>44635</c:v>
                </c:pt>
                <c:pt idx="626">
                  <c:v>44634</c:v>
                </c:pt>
                <c:pt idx="627">
                  <c:v>44631</c:v>
                </c:pt>
                <c:pt idx="628">
                  <c:v>44630</c:v>
                </c:pt>
                <c:pt idx="629">
                  <c:v>44629</c:v>
                </c:pt>
                <c:pt idx="630">
                  <c:v>44628</c:v>
                </c:pt>
                <c:pt idx="631">
                  <c:v>44627</c:v>
                </c:pt>
                <c:pt idx="632">
                  <c:v>44624</c:v>
                </c:pt>
                <c:pt idx="633">
                  <c:v>44623</c:v>
                </c:pt>
                <c:pt idx="634">
                  <c:v>44622</c:v>
                </c:pt>
                <c:pt idx="635">
                  <c:v>44621</c:v>
                </c:pt>
                <c:pt idx="636">
                  <c:v>44620</c:v>
                </c:pt>
                <c:pt idx="637">
                  <c:v>44617</c:v>
                </c:pt>
                <c:pt idx="638">
                  <c:v>44616</c:v>
                </c:pt>
                <c:pt idx="639">
                  <c:v>44615</c:v>
                </c:pt>
                <c:pt idx="640">
                  <c:v>44614</c:v>
                </c:pt>
                <c:pt idx="641">
                  <c:v>44613</c:v>
                </c:pt>
                <c:pt idx="642">
                  <c:v>44610</c:v>
                </c:pt>
                <c:pt idx="643">
                  <c:v>44609</c:v>
                </c:pt>
                <c:pt idx="644">
                  <c:v>44608</c:v>
                </c:pt>
                <c:pt idx="645">
                  <c:v>44607</c:v>
                </c:pt>
                <c:pt idx="646">
                  <c:v>44606</c:v>
                </c:pt>
                <c:pt idx="647">
                  <c:v>44603</c:v>
                </c:pt>
                <c:pt idx="648">
                  <c:v>44602</c:v>
                </c:pt>
                <c:pt idx="649">
                  <c:v>44601</c:v>
                </c:pt>
                <c:pt idx="650">
                  <c:v>44600</c:v>
                </c:pt>
                <c:pt idx="651">
                  <c:v>44599</c:v>
                </c:pt>
                <c:pt idx="652">
                  <c:v>44596</c:v>
                </c:pt>
                <c:pt idx="653">
                  <c:v>44595</c:v>
                </c:pt>
                <c:pt idx="654">
                  <c:v>44594</c:v>
                </c:pt>
                <c:pt idx="655">
                  <c:v>44593</c:v>
                </c:pt>
                <c:pt idx="656">
                  <c:v>44592</c:v>
                </c:pt>
                <c:pt idx="657">
                  <c:v>44589</c:v>
                </c:pt>
                <c:pt idx="658">
                  <c:v>44588</c:v>
                </c:pt>
                <c:pt idx="659">
                  <c:v>44587</c:v>
                </c:pt>
                <c:pt idx="660">
                  <c:v>44586</c:v>
                </c:pt>
                <c:pt idx="661">
                  <c:v>44582</c:v>
                </c:pt>
                <c:pt idx="662">
                  <c:v>44581</c:v>
                </c:pt>
                <c:pt idx="663">
                  <c:v>44580</c:v>
                </c:pt>
                <c:pt idx="664">
                  <c:v>44579</c:v>
                </c:pt>
                <c:pt idx="665">
                  <c:v>44578</c:v>
                </c:pt>
                <c:pt idx="666">
                  <c:v>44575</c:v>
                </c:pt>
                <c:pt idx="667">
                  <c:v>44574</c:v>
                </c:pt>
                <c:pt idx="668">
                  <c:v>44573</c:v>
                </c:pt>
                <c:pt idx="669">
                  <c:v>44572</c:v>
                </c:pt>
                <c:pt idx="670">
                  <c:v>44571</c:v>
                </c:pt>
                <c:pt idx="671">
                  <c:v>44568</c:v>
                </c:pt>
                <c:pt idx="672">
                  <c:v>44567</c:v>
                </c:pt>
                <c:pt idx="673">
                  <c:v>44566</c:v>
                </c:pt>
                <c:pt idx="674">
                  <c:v>44565</c:v>
                </c:pt>
                <c:pt idx="675">
                  <c:v>44564</c:v>
                </c:pt>
                <c:pt idx="676">
                  <c:v>44560</c:v>
                </c:pt>
                <c:pt idx="677">
                  <c:v>44559</c:v>
                </c:pt>
                <c:pt idx="678">
                  <c:v>44558</c:v>
                </c:pt>
                <c:pt idx="679">
                  <c:v>44557</c:v>
                </c:pt>
                <c:pt idx="680">
                  <c:v>44553</c:v>
                </c:pt>
                <c:pt idx="681">
                  <c:v>44552</c:v>
                </c:pt>
                <c:pt idx="682">
                  <c:v>44551</c:v>
                </c:pt>
                <c:pt idx="683">
                  <c:v>44550</c:v>
                </c:pt>
                <c:pt idx="684">
                  <c:v>44547</c:v>
                </c:pt>
                <c:pt idx="685">
                  <c:v>44546</c:v>
                </c:pt>
                <c:pt idx="686">
                  <c:v>44545</c:v>
                </c:pt>
                <c:pt idx="687">
                  <c:v>44544</c:v>
                </c:pt>
                <c:pt idx="688">
                  <c:v>44543</c:v>
                </c:pt>
                <c:pt idx="689">
                  <c:v>44540</c:v>
                </c:pt>
                <c:pt idx="690">
                  <c:v>44539</c:v>
                </c:pt>
                <c:pt idx="691">
                  <c:v>44538</c:v>
                </c:pt>
                <c:pt idx="692">
                  <c:v>44537</c:v>
                </c:pt>
                <c:pt idx="693">
                  <c:v>44536</c:v>
                </c:pt>
                <c:pt idx="694">
                  <c:v>44533</c:v>
                </c:pt>
                <c:pt idx="695">
                  <c:v>44532</c:v>
                </c:pt>
                <c:pt idx="696">
                  <c:v>44529</c:v>
                </c:pt>
                <c:pt idx="697">
                  <c:v>44526</c:v>
                </c:pt>
                <c:pt idx="698">
                  <c:v>44525</c:v>
                </c:pt>
                <c:pt idx="699">
                  <c:v>44524</c:v>
                </c:pt>
                <c:pt idx="700">
                  <c:v>44523</c:v>
                </c:pt>
                <c:pt idx="701">
                  <c:v>44522</c:v>
                </c:pt>
                <c:pt idx="702">
                  <c:v>44519</c:v>
                </c:pt>
                <c:pt idx="703">
                  <c:v>44518</c:v>
                </c:pt>
                <c:pt idx="704">
                  <c:v>44517</c:v>
                </c:pt>
                <c:pt idx="705">
                  <c:v>44516</c:v>
                </c:pt>
                <c:pt idx="706">
                  <c:v>44515</c:v>
                </c:pt>
                <c:pt idx="707">
                  <c:v>44512</c:v>
                </c:pt>
                <c:pt idx="708">
                  <c:v>44511</c:v>
                </c:pt>
                <c:pt idx="709">
                  <c:v>44510</c:v>
                </c:pt>
                <c:pt idx="710">
                  <c:v>44509</c:v>
                </c:pt>
                <c:pt idx="711">
                  <c:v>44508</c:v>
                </c:pt>
                <c:pt idx="712">
                  <c:v>44505</c:v>
                </c:pt>
                <c:pt idx="713">
                  <c:v>44504</c:v>
                </c:pt>
                <c:pt idx="714">
                  <c:v>44503</c:v>
                </c:pt>
                <c:pt idx="715">
                  <c:v>44502</c:v>
                </c:pt>
                <c:pt idx="716">
                  <c:v>44501</c:v>
                </c:pt>
                <c:pt idx="717">
                  <c:v>44498</c:v>
                </c:pt>
                <c:pt idx="718">
                  <c:v>44497</c:v>
                </c:pt>
                <c:pt idx="719">
                  <c:v>44496</c:v>
                </c:pt>
                <c:pt idx="720">
                  <c:v>44495</c:v>
                </c:pt>
                <c:pt idx="721">
                  <c:v>44494</c:v>
                </c:pt>
                <c:pt idx="722">
                  <c:v>44491</c:v>
                </c:pt>
                <c:pt idx="723">
                  <c:v>44490</c:v>
                </c:pt>
                <c:pt idx="724">
                  <c:v>44489</c:v>
                </c:pt>
                <c:pt idx="725">
                  <c:v>44488</c:v>
                </c:pt>
                <c:pt idx="726">
                  <c:v>44487</c:v>
                </c:pt>
                <c:pt idx="727">
                  <c:v>44484</c:v>
                </c:pt>
                <c:pt idx="728">
                  <c:v>44483</c:v>
                </c:pt>
                <c:pt idx="729">
                  <c:v>44482</c:v>
                </c:pt>
                <c:pt idx="730">
                  <c:v>44481</c:v>
                </c:pt>
                <c:pt idx="731">
                  <c:v>44480</c:v>
                </c:pt>
                <c:pt idx="732">
                  <c:v>44477</c:v>
                </c:pt>
                <c:pt idx="733">
                  <c:v>44476</c:v>
                </c:pt>
                <c:pt idx="734">
                  <c:v>44475</c:v>
                </c:pt>
                <c:pt idx="735">
                  <c:v>44474</c:v>
                </c:pt>
                <c:pt idx="736">
                  <c:v>44473</c:v>
                </c:pt>
                <c:pt idx="737">
                  <c:v>44470</c:v>
                </c:pt>
                <c:pt idx="738">
                  <c:v>44469</c:v>
                </c:pt>
                <c:pt idx="739">
                  <c:v>44468</c:v>
                </c:pt>
                <c:pt idx="740">
                  <c:v>44467</c:v>
                </c:pt>
                <c:pt idx="741">
                  <c:v>44466</c:v>
                </c:pt>
                <c:pt idx="742">
                  <c:v>44463</c:v>
                </c:pt>
                <c:pt idx="743">
                  <c:v>44462</c:v>
                </c:pt>
                <c:pt idx="744">
                  <c:v>44461</c:v>
                </c:pt>
                <c:pt idx="745">
                  <c:v>44460</c:v>
                </c:pt>
                <c:pt idx="746">
                  <c:v>44459</c:v>
                </c:pt>
                <c:pt idx="747">
                  <c:v>44456</c:v>
                </c:pt>
                <c:pt idx="748">
                  <c:v>44455</c:v>
                </c:pt>
                <c:pt idx="749">
                  <c:v>44454</c:v>
                </c:pt>
                <c:pt idx="750">
                  <c:v>44453</c:v>
                </c:pt>
                <c:pt idx="751">
                  <c:v>44452</c:v>
                </c:pt>
                <c:pt idx="752">
                  <c:v>44449</c:v>
                </c:pt>
                <c:pt idx="753">
                  <c:v>44448</c:v>
                </c:pt>
                <c:pt idx="754">
                  <c:v>44447</c:v>
                </c:pt>
                <c:pt idx="755">
                  <c:v>44446</c:v>
                </c:pt>
                <c:pt idx="756">
                  <c:v>44445</c:v>
                </c:pt>
                <c:pt idx="757">
                  <c:v>44442</c:v>
                </c:pt>
                <c:pt idx="758">
                  <c:v>44441</c:v>
                </c:pt>
                <c:pt idx="759">
                  <c:v>44440</c:v>
                </c:pt>
                <c:pt idx="760">
                  <c:v>44439</c:v>
                </c:pt>
                <c:pt idx="761">
                  <c:v>44438</c:v>
                </c:pt>
                <c:pt idx="762">
                  <c:v>44435</c:v>
                </c:pt>
                <c:pt idx="763">
                  <c:v>44434</c:v>
                </c:pt>
                <c:pt idx="764">
                  <c:v>44433</c:v>
                </c:pt>
                <c:pt idx="765">
                  <c:v>44432</c:v>
                </c:pt>
                <c:pt idx="766">
                  <c:v>44431</c:v>
                </c:pt>
                <c:pt idx="767">
                  <c:v>44428</c:v>
                </c:pt>
                <c:pt idx="768">
                  <c:v>44427</c:v>
                </c:pt>
                <c:pt idx="769">
                  <c:v>44426</c:v>
                </c:pt>
                <c:pt idx="770">
                  <c:v>44425</c:v>
                </c:pt>
                <c:pt idx="771">
                  <c:v>44424</c:v>
                </c:pt>
                <c:pt idx="772">
                  <c:v>44421</c:v>
                </c:pt>
                <c:pt idx="773">
                  <c:v>44420</c:v>
                </c:pt>
                <c:pt idx="774">
                  <c:v>44419</c:v>
                </c:pt>
                <c:pt idx="775">
                  <c:v>44418</c:v>
                </c:pt>
                <c:pt idx="776">
                  <c:v>44417</c:v>
                </c:pt>
                <c:pt idx="777">
                  <c:v>44414</c:v>
                </c:pt>
                <c:pt idx="778">
                  <c:v>44413</c:v>
                </c:pt>
                <c:pt idx="779">
                  <c:v>44412</c:v>
                </c:pt>
                <c:pt idx="780">
                  <c:v>44411</c:v>
                </c:pt>
                <c:pt idx="781">
                  <c:v>44410</c:v>
                </c:pt>
                <c:pt idx="782">
                  <c:v>44407</c:v>
                </c:pt>
                <c:pt idx="783">
                  <c:v>44406</c:v>
                </c:pt>
                <c:pt idx="784">
                  <c:v>44405</c:v>
                </c:pt>
                <c:pt idx="785">
                  <c:v>44404</c:v>
                </c:pt>
                <c:pt idx="786">
                  <c:v>44403</c:v>
                </c:pt>
                <c:pt idx="787">
                  <c:v>44400</c:v>
                </c:pt>
                <c:pt idx="788">
                  <c:v>44399</c:v>
                </c:pt>
                <c:pt idx="789">
                  <c:v>44398</c:v>
                </c:pt>
                <c:pt idx="790">
                  <c:v>44397</c:v>
                </c:pt>
                <c:pt idx="791">
                  <c:v>44396</c:v>
                </c:pt>
                <c:pt idx="792">
                  <c:v>44393</c:v>
                </c:pt>
                <c:pt idx="793">
                  <c:v>44392</c:v>
                </c:pt>
                <c:pt idx="794">
                  <c:v>44391</c:v>
                </c:pt>
                <c:pt idx="795">
                  <c:v>44390</c:v>
                </c:pt>
                <c:pt idx="796">
                  <c:v>44389</c:v>
                </c:pt>
                <c:pt idx="797">
                  <c:v>44386</c:v>
                </c:pt>
                <c:pt idx="798">
                  <c:v>44385</c:v>
                </c:pt>
                <c:pt idx="799">
                  <c:v>44384</c:v>
                </c:pt>
                <c:pt idx="800">
                  <c:v>44383</c:v>
                </c:pt>
                <c:pt idx="801">
                  <c:v>44382</c:v>
                </c:pt>
                <c:pt idx="802">
                  <c:v>44379</c:v>
                </c:pt>
                <c:pt idx="803">
                  <c:v>44378</c:v>
                </c:pt>
                <c:pt idx="804">
                  <c:v>44377</c:v>
                </c:pt>
                <c:pt idx="805">
                  <c:v>44376</c:v>
                </c:pt>
                <c:pt idx="806">
                  <c:v>44375</c:v>
                </c:pt>
                <c:pt idx="807">
                  <c:v>44372</c:v>
                </c:pt>
                <c:pt idx="808">
                  <c:v>44371</c:v>
                </c:pt>
                <c:pt idx="809">
                  <c:v>44370</c:v>
                </c:pt>
                <c:pt idx="810">
                  <c:v>44369</c:v>
                </c:pt>
                <c:pt idx="811">
                  <c:v>44365</c:v>
                </c:pt>
                <c:pt idx="812">
                  <c:v>44364</c:v>
                </c:pt>
                <c:pt idx="813">
                  <c:v>44363</c:v>
                </c:pt>
                <c:pt idx="814">
                  <c:v>44362</c:v>
                </c:pt>
                <c:pt idx="815">
                  <c:v>44361</c:v>
                </c:pt>
                <c:pt idx="816">
                  <c:v>44358</c:v>
                </c:pt>
                <c:pt idx="817">
                  <c:v>44357</c:v>
                </c:pt>
                <c:pt idx="818">
                  <c:v>44356</c:v>
                </c:pt>
                <c:pt idx="819">
                  <c:v>44355</c:v>
                </c:pt>
                <c:pt idx="820">
                  <c:v>44354</c:v>
                </c:pt>
                <c:pt idx="821">
                  <c:v>44351</c:v>
                </c:pt>
                <c:pt idx="822">
                  <c:v>44350</c:v>
                </c:pt>
                <c:pt idx="823">
                  <c:v>44349</c:v>
                </c:pt>
                <c:pt idx="824">
                  <c:v>44347</c:v>
                </c:pt>
                <c:pt idx="825">
                  <c:v>44344</c:v>
                </c:pt>
                <c:pt idx="826">
                  <c:v>44343</c:v>
                </c:pt>
                <c:pt idx="827">
                  <c:v>44342</c:v>
                </c:pt>
                <c:pt idx="828">
                  <c:v>44341</c:v>
                </c:pt>
                <c:pt idx="829">
                  <c:v>44340</c:v>
                </c:pt>
                <c:pt idx="830">
                  <c:v>44337</c:v>
                </c:pt>
                <c:pt idx="831">
                  <c:v>44336</c:v>
                </c:pt>
                <c:pt idx="832">
                  <c:v>44335</c:v>
                </c:pt>
                <c:pt idx="833">
                  <c:v>44334</c:v>
                </c:pt>
                <c:pt idx="834">
                  <c:v>44333</c:v>
                </c:pt>
                <c:pt idx="835">
                  <c:v>44330</c:v>
                </c:pt>
                <c:pt idx="836">
                  <c:v>44329</c:v>
                </c:pt>
                <c:pt idx="837">
                  <c:v>44328</c:v>
                </c:pt>
                <c:pt idx="838">
                  <c:v>44327</c:v>
                </c:pt>
                <c:pt idx="839">
                  <c:v>44326</c:v>
                </c:pt>
                <c:pt idx="840">
                  <c:v>44323</c:v>
                </c:pt>
                <c:pt idx="841">
                  <c:v>44322</c:v>
                </c:pt>
                <c:pt idx="842">
                  <c:v>44321</c:v>
                </c:pt>
                <c:pt idx="843">
                  <c:v>44320</c:v>
                </c:pt>
                <c:pt idx="844">
                  <c:v>44315</c:v>
                </c:pt>
                <c:pt idx="845">
                  <c:v>44314</c:v>
                </c:pt>
                <c:pt idx="846">
                  <c:v>44313</c:v>
                </c:pt>
                <c:pt idx="847">
                  <c:v>44312</c:v>
                </c:pt>
                <c:pt idx="848">
                  <c:v>44309</c:v>
                </c:pt>
                <c:pt idx="849">
                  <c:v>44308</c:v>
                </c:pt>
                <c:pt idx="850">
                  <c:v>44307</c:v>
                </c:pt>
                <c:pt idx="851">
                  <c:v>44306</c:v>
                </c:pt>
                <c:pt idx="852">
                  <c:v>44305</c:v>
                </c:pt>
                <c:pt idx="853">
                  <c:v>44302</c:v>
                </c:pt>
                <c:pt idx="854">
                  <c:v>44301</c:v>
                </c:pt>
                <c:pt idx="855">
                  <c:v>44300</c:v>
                </c:pt>
                <c:pt idx="856">
                  <c:v>44299</c:v>
                </c:pt>
                <c:pt idx="857">
                  <c:v>44298</c:v>
                </c:pt>
                <c:pt idx="858">
                  <c:v>44295</c:v>
                </c:pt>
                <c:pt idx="859">
                  <c:v>44294</c:v>
                </c:pt>
                <c:pt idx="860">
                  <c:v>44293</c:v>
                </c:pt>
                <c:pt idx="861">
                  <c:v>44292</c:v>
                </c:pt>
                <c:pt idx="862">
                  <c:v>44291</c:v>
                </c:pt>
                <c:pt idx="863">
                  <c:v>44288</c:v>
                </c:pt>
                <c:pt idx="864">
                  <c:v>44287</c:v>
                </c:pt>
                <c:pt idx="865">
                  <c:v>44286</c:v>
                </c:pt>
                <c:pt idx="866">
                  <c:v>44285</c:v>
                </c:pt>
                <c:pt idx="867">
                  <c:v>44284</c:v>
                </c:pt>
                <c:pt idx="868">
                  <c:v>44281</c:v>
                </c:pt>
                <c:pt idx="869">
                  <c:v>44280</c:v>
                </c:pt>
                <c:pt idx="870">
                  <c:v>44279</c:v>
                </c:pt>
                <c:pt idx="871">
                  <c:v>44278</c:v>
                </c:pt>
                <c:pt idx="872">
                  <c:v>44277</c:v>
                </c:pt>
                <c:pt idx="873">
                  <c:v>44274</c:v>
                </c:pt>
                <c:pt idx="874">
                  <c:v>44273</c:v>
                </c:pt>
                <c:pt idx="875">
                  <c:v>44272</c:v>
                </c:pt>
                <c:pt idx="876">
                  <c:v>44271</c:v>
                </c:pt>
                <c:pt idx="877">
                  <c:v>44270</c:v>
                </c:pt>
                <c:pt idx="878">
                  <c:v>44267</c:v>
                </c:pt>
                <c:pt idx="879">
                  <c:v>44266</c:v>
                </c:pt>
                <c:pt idx="880">
                  <c:v>44265</c:v>
                </c:pt>
                <c:pt idx="881">
                  <c:v>44264</c:v>
                </c:pt>
                <c:pt idx="882">
                  <c:v>44263</c:v>
                </c:pt>
                <c:pt idx="883">
                  <c:v>44260</c:v>
                </c:pt>
                <c:pt idx="884">
                  <c:v>44259</c:v>
                </c:pt>
                <c:pt idx="885">
                  <c:v>44258</c:v>
                </c:pt>
                <c:pt idx="886">
                  <c:v>44257</c:v>
                </c:pt>
                <c:pt idx="887">
                  <c:v>44256</c:v>
                </c:pt>
                <c:pt idx="888">
                  <c:v>44253</c:v>
                </c:pt>
                <c:pt idx="889">
                  <c:v>44252</c:v>
                </c:pt>
                <c:pt idx="890">
                  <c:v>44251</c:v>
                </c:pt>
                <c:pt idx="891">
                  <c:v>44250</c:v>
                </c:pt>
                <c:pt idx="892">
                  <c:v>44249</c:v>
                </c:pt>
                <c:pt idx="893">
                  <c:v>44246</c:v>
                </c:pt>
                <c:pt idx="894">
                  <c:v>44245</c:v>
                </c:pt>
                <c:pt idx="895">
                  <c:v>44244</c:v>
                </c:pt>
                <c:pt idx="896">
                  <c:v>44243</c:v>
                </c:pt>
                <c:pt idx="897">
                  <c:v>44242</c:v>
                </c:pt>
                <c:pt idx="898">
                  <c:v>44239</c:v>
                </c:pt>
                <c:pt idx="899">
                  <c:v>44238</c:v>
                </c:pt>
                <c:pt idx="900">
                  <c:v>44237</c:v>
                </c:pt>
                <c:pt idx="901">
                  <c:v>44236</c:v>
                </c:pt>
                <c:pt idx="902">
                  <c:v>44235</c:v>
                </c:pt>
                <c:pt idx="903">
                  <c:v>44232</c:v>
                </c:pt>
                <c:pt idx="904">
                  <c:v>44231</c:v>
                </c:pt>
                <c:pt idx="905">
                  <c:v>44230</c:v>
                </c:pt>
                <c:pt idx="906">
                  <c:v>44229</c:v>
                </c:pt>
                <c:pt idx="907">
                  <c:v>44228</c:v>
                </c:pt>
                <c:pt idx="908">
                  <c:v>44225</c:v>
                </c:pt>
                <c:pt idx="909">
                  <c:v>44224</c:v>
                </c:pt>
                <c:pt idx="910">
                  <c:v>44223</c:v>
                </c:pt>
                <c:pt idx="911">
                  <c:v>44222</c:v>
                </c:pt>
                <c:pt idx="912">
                  <c:v>44221</c:v>
                </c:pt>
                <c:pt idx="913">
                  <c:v>44218</c:v>
                </c:pt>
                <c:pt idx="914">
                  <c:v>44217</c:v>
                </c:pt>
                <c:pt idx="915">
                  <c:v>44216</c:v>
                </c:pt>
                <c:pt idx="916">
                  <c:v>44215</c:v>
                </c:pt>
                <c:pt idx="917">
                  <c:v>44214</c:v>
                </c:pt>
                <c:pt idx="918">
                  <c:v>44211</c:v>
                </c:pt>
                <c:pt idx="919">
                  <c:v>44210</c:v>
                </c:pt>
                <c:pt idx="920">
                  <c:v>44209</c:v>
                </c:pt>
                <c:pt idx="921">
                  <c:v>44208</c:v>
                </c:pt>
                <c:pt idx="922">
                  <c:v>44207</c:v>
                </c:pt>
                <c:pt idx="923">
                  <c:v>44204</c:v>
                </c:pt>
                <c:pt idx="924">
                  <c:v>44203</c:v>
                </c:pt>
                <c:pt idx="925">
                  <c:v>44202</c:v>
                </c:pt>
                <c:pt idx="926">
                  <c:v>44201</c:v>
                </c:pt>
                <c:pt idx="927">
                  <c:v>44200</c:v>
                </c:pt>
                <c:pt idx="928">
                  <c:v>44195</c:v>
                </c:pt>
                <c:pt idx="929">
                  <c:v>44194</c:v>
                </c:pt>
                <c:pt idx="930">
                  <c:v>44193</c:v>
                </c:pt>
                <c:pt idx="931">
                  <c:v>44188</c:v>
                </c:pt>
                <c:pt idx="932">
                  <c:v>44187</c:v>
                </c:pt>
                <c:pt idx="933">
                  <c:v>44186</c:v>
                </c:pt>
                <c:pt idx="934">
                  <c:v>44183</c:v>
                </c:pt>
                <c:pt idx="935">
                  <c:v>44182</c:v>
                </c:pt>
                <c:pt idx="936">
                  <c:v>44181</c:v>
                </c:pt>
                <c:pt idx="937">
                  <c:v>44180</c:v>
                </c:pt>
                <c:pt idx="938">
                  <c:v>44179</c:v>
                </c:pt>
                <c:pt idx="939">
                  <c:v>44176</c:v>
                </c:pt>
                <c:pt idx="940">
                  <c:v>44175</c:v>
                </c:pt>
                <c:pt idx="941">
                  <c:v>44174</c:v>
                </c:pt>
                <c:pt idx="942">
                  <c:v>44173</c:v>
                </c:pt>
                <c:pt idx="943">
                  <c:v>44172</c:v>
                </c:pt>
                <c:pt idx="944">
                  <c:v>44169</c:v>
                </c:pt>
                <c:pt idx="945">
                  <c:v>44168</c:v>
                </c:pt>
                <c:pt idx="946">
                  <c:v>44167</c:v>
                </c:pt>
                <c:pt idx="947">
                  <c:v>44162</c:v>
                </c:pt>
                <c:pt idx="948">
                  <c:v>44161</c:v>
                </c:pt>
                <c:pt idx="949">
                  <c:v>44160</c:v>
                </c:pt>
                <c:pt idx="950">
                  <c:v>44159</c:v>
                </c:pt>
                <c:pt idx="951">
                  <c:v>44158</c:v>
                </c:pt>
                <c:pt idx="952">
                  <c:v>44155</c:v>
                </c:pt>
                <c:pt idx="953">
                  <c:v>44154</c:v>
                </c:pt>
                <c:pt idx="954">
                  <c:v>44153</c:v>
                </c:pt>
                <c:pt idx="955">
                  <c:v>44152</c:v>
                </c:pt>
                <c:pt idx="956">
                  <c:v>44151</c:v>
                </c:pt>
                <c:pt idx="957">
                  <c:v>44148</c:v>
                </c:pt>
                <c:pt idx="958">
                  <c:v>44147</c:v>
                </c:pt>
                <c:pt idx="959">
                  <c:v>44146</c:v>
                </c:pt>
                <c:pt idx="960">
                  <c:v>44145</c:v>
                </c:pt>
                <c:pt idx="961">
                  <c:v>44144</c:v>
                </c:pt>
                <c:pt idx="962">
                  <c:v>44141</c:v>
                </c:pt>
                <c:pt idx="963">
                  <c:v>44140</c:v>
                </c:pt>
                <c:pt idx="964">
                  <c:v>44139</c:v>
                </c:pt>
                <c:pt idx="965">
                  <c:v>44138</c:v>
                </c:pt>
                <c:pt idx="966">
                  <c:v>44137</c:v>
                </c:pt>
                <c:pt idx="967">
                  <c:v>44134</c:v>
                </c:pt>
                <c:pt idx="968">
                  <c:v>44133</c:v>
                </c:pt>
                <c:pt idx="969">
                  <c:v>44132</c:v>
                </c:pt>
                <c:pt idx="970">
                  <c:v>44131</c:v>
                </c:pt>
                <c:pt idx="971">
                  <c:v>44130</c:v>
                </c:pt>
                <c:pt idx="972">
                  <c:v>44127</c:v>
                </c:pt>
                <c:pt idx="973">
                  <c:v>44126</c:v>
                </c:pt>
                <c:pt idx="974">
                  <c:v>44125</c:v>
                </c:pt>
                <c:pt idx="975">
                  <c:v>44124</c:v>
                </c:pt>
                <c:pt idx="976">
                  <c:v>44123</c:v>
                </c:pt>
                <c:pt idx="977">
                  <c:v>44120</c:v>
                </c:pt>
                <c:pt idx="978">
                  <c:v>44119</c:v>
                </c:pt>
                <c:pt idx="979">
                  <c:v>44118</c:v>
                </c:pt>
                <c:pt idx="980">
                  <c:v>44117</c:v>
                </c:pt>
                <c:pt idx="981">
                  <c:v>44116</c:v>
                </c:pt>
                <c:pt idx="982">
                  <c:v>44113</c:v>
                </c:pt>
                <c:pt idx="983">
                  <c:v>44112</c:v>
                </c:pt>
                <c:pt idx="984">
                  <c:v>44111</c:v>
                </c:pt>
                <c:pt idx="985">
                  <c:v>44110</c:v>
                </c:pt>
                <c:pt idx="986">
                  <c:v>44109</c:v>
                </c:pt>
                <c:pt idx="987">
                  <c:v>44106</c:v>
                </c:pt>
                <c:pt idx="988">
                  <c:v>44105</c:v>
                </c:pt>
                <c:pt idx="989">
                  <c:v>44104</c:v>
                </c:pt>
                <c:pt idx="990">
                  <c:v>44103</c:v>
                </c:pt>
                <c:pt idx="991">
                  <c:v>44102</c:v>
                </c:pt>
                <c:pt idx="992">
                  <c:v>44099</c:v>
                </c:pt>
                <c:pt idx="993">
                  <c:v>44098</c:v>
                </c:pt>
                <c:pt idx="994">
                  <c:v>44097</c:v>
                </c:pt>
                <c:pt idx="995">
                  <c:v>44096</c:v>
                </c:pt>
                <c:pt idx="996">
                  <c:v>44095</c:v>
                </c:pt>
                <c:pt idx="997">
                  <c:v>44092</c:v>
                </c:pt>
                <c:pt idx="998">
                  <c:v>44091</c:v>
                </c:pt>
                <c:pt idx="999">
                  <c:v>44090</c:v>
                </c:pt>
                <c:pt idx="1000">
                  <c:v>44089</c:v>
                </c:pt>
                <c:pt idx="1001">
                  <c:v>44088</c:v>
                </c:pt>
                <c:pt idx="1002">
                  <c:v>44085</c:v>
                </c:pt>
                <c:pt idx="1003">
                  <c:v>44084</c:v>
                </c:pt>
                <c:pt idx="1004">
                  <c:v>44083</c:v>
                </c:pt>
                <c:pt idx="1005">
                  <c:v>44082</c:v>
                </c:pt>
                <c:pt idx="1006">
                  <c:v>44081</c:v>
                </c:pt>
                <c:pt idx="1007">
                  <c:v>44078</c:v>
                </c:pt>
                <c:pt idx="1008">
                  <c:v>44077</c:v>
                </c:pt>
                <c:pt idx="1009">
                  <c:v>44076</c:v>
                </c:pt>
                <c:pt idx="1010">
                  <c:v>44075</c:v>
                </c:pt>
                <c:pt idx="1011">
                  <c:v>44074</c:v>
                </c:pt>
                <c:pt idx="1012">
                  <c:v>44071</c:v>
                </c:pt>
                <c:pt idx="1013">
                  <c:v>44070</c:v>
                </c:pt>
                <c:pt idx="1014">
                  <c:v>44069</c:v>
                </c:pt>
                <c:pt idx="1015">
                  <c:v>44068</c:v>
                </c:pt>
                <c:pt idx="1016">
                  <c:v>44067</c:v>
                </c:pt>
                <c:pt idx="1017">
                  <c:v>44064</c:v>
                </c:pt>
                <c:pt idx="1018">
                  <c:v>44063</c:v>
                </c:pt>
                <c:pt idx="1019">
                  <c:v>44062</c:v>
                </c:pt>
                <c:pt idx="1020">
                  <c:v>44061</c:v>
                </c:pt>
                <c:pt idx="1021">
                  <c:v>44060</c:v>
                </c:pt>
                <c:pt idx="1022">
                  <c:v>44057</c:v>
                </c:pt>
                <c:pt idx="1023">
                  <c:v>44056</c:v>
                </c:pt>
                <c:pt idx="1024">
                  <c:v>44055</c:v>
                </c:pt>
                <c:pt idx="1025">
                  <c:v>44054</c:v>
                </c:pt>
                <c:pt idx="1026">
                  <c:v>44053</c:v>
                </c:pt>
                <c:pt idx="1027">
                  <c:v>44050</c:v>
                </c:pt>
                <c:pt idx="1028">
                  <c:v>44049</c:v>
                </c:pt>
                <c:pt idx="1029">
                  <c:v>44048</c:v>
                </c:pt>
                <c:pt idx="1030">
                  <c:v>44047</c:v>
                </c:pt>
                <c:pt idx="1031">
                  <c:v>44046</c:v>
                </c:pt>
                <c:pt idx="1032">
                  <c:v>44043</c:v>
                </c:pt>
                <c:pt idx="1033">
                  <c:v>44042</c:v>
                </c:pt>
                <c:pt idx="1034">
                  <c:v>44041</c:v>
                </c:pt>
                <c:pt idx="1035">
                  <c:v>44040</c:v>
                </c:pt>
                <c:pt idx="1036">
                  <c:v>44039</c:v>
                </c:pt>
                <c:pt idx="1037">
                  <c:v>44036</c:v>
                </c:pt>
                <c:pt idx="1038">
                  <c:v>44035</c:v>
                </c:pt>
                <c:pt idx="1039">
                  <c:v>44034</c:v>
                </c:pt>
                <c:pt idx="1040">
                  <c:v>44033</c:v>
                </c:pt>
                <c:pt idx="1041">
                  <c:v>44032</c:v>
                </c:pt>
                <c:pt idx="1042">
                  <c:v>44029</c:v>
                </c:pt>
                <c:pt idx="1043">
                  <c:v>44028</c:v>
                </c:pt>
                <c:pt idx="1044">
                  <c:v>44027</c:v>
                </c:pt>
                <c:pt idx="1045">
                  <c:v>44026</c:v>
                </c:pt>
                <c:pt idx="1046">
                  <c:v>44025</c:v>
                </c:pt>
                <c:pt idx="1047">
                  <c:v>44022</c:v>
                </c:pt>
                <c:pt idx="1048">
                  <c:v>44021</c:v>
                </c:pt>
                <c:pt idx="1049">
                  <c:v>44020</c:v>
                </c:pt>
                <c:pt idx="1050">
                  <c:v>44019</c:v>
                </c:pt>
                <c:pt idx="1051">
                  <c:v>44018</c:v>
                </c:pt>
                <c:pt idx="1052">
                  <c:v>44015</c:v>
                </c:pt>
                <c:pt idx="1053">
                  <c:v>44014</c:v>
                </c:pt>
                <c:pt idx="1054">
                  <c:v>44013</c:v>
                </c:pt>
                <c:pt idx="1055">
                  <c:v>44012</c:v>
                </c:pt>
                <c:pt idx="1056">
                  <c:v>44011</c:v>
                </c:pt>
                <c:pt idx="1057">
                  <c:v>44008</c:v>
                </c:pt>
                <c:pt idx="1058">
                  <c:v>44007</c:v>
                </c:pt>
                <c:pt idx="1059">
                  <c:v>44006</c:v>
                </c:pt>
                <c:pt idx="1060">
                  <c:v>44005</c:v>
                </c:pt>
                <c:pt idx="1061">
                  <c:v>44004</c:v>
                </c:pt>
                <c:pt idx="1062">
                  <c:v>44001</c:v>
                </c:pt>
                <c:pt idx="1063">
                  <c:v>44000</c:v>
                </c:pt>
                <c:pt idx="1064">
                  <c:v>43999</c:v>
                </c:pt>
                <c:pt idx="1065">
                  <c:v>43998</c:v>
                </c:pt>
                <c:pt idx="1066">
                  <c:v>43997</c:v>
                </c:pt>
                <c:pt idx="1067">
                  <c:v>43994</c:v>
                </c:pt>
                <c:pt idx="1068">
                  <c:v>43993</c:v>
                </c:pt>
                <c:pt idx="1069">
                  <c:v>43992</c:v>
                </c:pt>
                <c:pt idx="1070">
                  <c:v>43991</c:v>
                </c:pt>
                <c:pt idx="1071">
                  <c:v>43987</c:v>
                </c:pt>
                <c:pt idx="1072">
                  <c:v>43986</c:v>
                </c:pt>
                <c:pt idx="1073">
                  <c:v>43985</c:v>
                </c:pt>
                <c:pt idx="1074">
                  <c:v>43984</c:v>
                </c:pt>
                <c:pt idx="1075">
                  <c:v>43980</c:v>
                </c:pt>
                <c:pt idx="1076">
                  <c:v>43979</c:v>
                </c:pt>
                <c:pt idx="1077">
                  <c:v>43978</c:v>
                </c:pt>
                <c:pt idx="1078">
                  <c:v>43977</c:v>
                </c:pt>
                <c:pt idx="1079">
                  <c:v>43976</c:v>
                </c:pt>
                <c:pt idx="1080">
                  <c:v>43973</c:v>
                </c:pt>
                <c:pt idx="1081">
                  <c:v>43972</c:v>
                </c:pt>
                <c:pt idx="1082">
                  <c:v>43971</c:v>
                </c:pt>
                <c:pt idx="1083">
                  <c:v>43970</c:v>
                </c:pt>
                <c:pt idx="1084">
                  <c:v>43969</c:v>
                </c:pt>
                <c:pt idx="1085">
                  <c:v>43966</c:v>
                </c:pt>
                <c:pt idx="1086">
                  <c:v>43965</c:v>
                </c:pt>
                <c:pt idx="1087">
                  <c:v>43964</c:v>
                </c:pt>
                <c:pt idx="1088">
                  <c:v>43963</c:v>
                </c:pt>
                <c:pt idx="1089">
                  <c:v>43962</c:v>
                </c:pt>
                <c:pt idx="1090">
                  <c:v>43959</c:v>
                </c:pt>
                <c:pt idx="1091">
                  <c:v>43958</c:v>
                </c:pt>
                <c:pt idx="1092">
                  <c:v>43957</c:v>
                </c:pt>
                <c:pt idx="1093">
                  <c:v>43956</c:v>
                </c:pt>
                <c:pt idx="1094">
                  <c:v>43955</c:v>
                </c:pt>
                <c:pt idx="1095">
                  <c:v>43951</c:v>
                </c:pt>
                <c:pt idx="1096">
                  <c:v>43950</c:v>
                </c:pt>
                <c:pt idx="1097">
                  <c:v>43949</c:v>
                </c:pt>
                <c:pt idx="1098">
                  <c:v>43948</c:v>
                </c:pt>
                <c:pt idx="1099">
                  <c:v>43945</c:v>
                </c:pt>
                <c:pt idx="1100">
                  <c:v>43944</c:v>
                </c:pt>
                <c:pt idx="1101">
                  <c:v>43943</c:v>
                </c:pt>
                <c:pt idx="1102">
                  <c:v>43942</c:v>
                </c:pt>
                <c:pt idx="1103">
                  <c:v>43937</c:v>
                </c:pt>
                <c:pt idx="1104">
                  <c:v>43936</c:v>
                </c:pt>
                <c:pt idx="1105">
                  <c:v>43935</c:v>
                </c:pt>
                <c:pt idx="1106">
                  <c:v>43934</c:v>
                </c:pt>
                <c:pt idx="1107">
                  <c:v>43931</c:v>
                </c:pt>
                <c:pt idx="1108">
                  <c:v>43930</c:v>
                </c:pt>
                <c:pt idx="1109">
                  <c:v>43929</c:v>
                </c:pt>
                <c:pt idx="1110">
                  <c:v>43928</c:v>
                </c:pt>
                <c:pt idx="1111">
                  <c:v>43927</c:v>
                </c:pt>
                <c:pt idx="1112">
                  <c:v>43924</c:v>
                </c:pt>
                <c:pt idx="1113">
                  <c:v>43923</c:v>
                </c:pt>
                <c:pt idx="1114">
                  <c:v>43922</c:v>
                </c:pt>
                <c:pt idx="1115">
                  <c:v>43921</c:v>
                </c:pt>
                <c:pt idx="1116">
                  <c:v>43920</c:v>
                </c:pt>
                <c:pt idx="1117">
                  <c:v>43917</c:v>
                </c:pt>
                <c:pt idx="1118">
                  <c:v>43916</c:v>
                </c:pt>
                <c:pt idx="1119">
                  <c:v>43915</c:v>
                </c:pt>
                <c:pt idx="1120">
                  <c:v>43914</c:v>
                </c:pt>
                <c:pt idx="1121">
                  <c:v>43913</c:v>
                </c:pt>
                <c:pt idx="1122">
                  <c:v>43910</c:v>
                </c:pt>
                <c:pt idx="1123">
                  <c:v>43909</c:v>
                </c:pt>
                <c:pt idx="1124">
                  <c:v>43908</c:v>
                </c:pt>
                <c:pt idx="1125">
                  <c:v>43907</c:v>
                </c:pt>
                <c:pt idx="1126">
                  <c:v>43906</c:v>
                </c:pt>
                <c:pt idx="1127">
                  <c:v>43903</c:v>
                </c:pt>
                <c:pt idx="1128">
                  <c:v>43902</c:v>
                </c:pt>
                <c:pt idx="1129">
                  <c:v>43901</c:v>
                </c:pt>
                <c:pt idx="1130">
                  <c:v>43900</c:v>
                </c:pt>
                <c:pt idx="1131">
                  <c:v>43899</c:v>
                </c:pt>
                <c:pt idx="1132">
                  <c:v>43896</c:v>
                </c:pt>
                <c:pt idx="1133">
                  <c:v>43895</c:v>
                </c:pt>
                <c:pt idx="1134">
                  <c:v>43894</c:v>
                </c:pt>
                <c:pt idx="1135">
                  <c:v>43893</c:v>
                </c:pt>
                <c:pt idx="1136">
                  <c:v>43892</c:v>
                </c:pt>
                <c:pt idx="1137">
                  <c:v>43889</c:v>
                </c:pt>
                <c:pt idx="1138">
                  <c:v>43888</c:v>
                </c:pt>
                <c:pt idx="1139">
                  <c:v>43887</c:v>
                </c:pt>
                <c:pt idx="1140">
                  <c:v>43886</c:v>
                </c:pt>
                <c:pt idx="1141">
                  <c:v>43885</c:v>
                </c:pt>
                <c:pt idx="1142">
                  <c:v>43882</c:v>
                </c:pt>
                <c:pt idx="1143">
                  <c:v>43881</c:v>
                </c:pt>
                <c:pt idx="1144">
                  <c:v>43880</c:v>
                </c:pt>
                <c:pt idx="1145">
                  <c:v>43879</c:v>
                </c:pt>
                <c:pt idx="1146">
                  <c:v>43878</c:v>
                </c:pt>
                <c:pt idx="1147">
                  <c:v>43875</c:v>
                </c:pt>
                <c:pt idx="1148">
                  <c:v>43874</c:v>
                </c:pt>
                <c:pt idx="1149">
                  <c:v>43873</c:v>
                </c:pt>
                <c:pt idx="1150">
                  <c:v>43872</c:v>
                </c:pt>
                <c:pt idx="1151">
                  <c:v>43871</c:v>
                </c:pt>
                <c:pt idx="1152">
                  <c:v>43868</c:v>
                </c:pt>
                <c:pt idx="1153">
                  <c:v>43867</c:v>
                </c:pt>
                <c:pt idx="1154">
                  <c:v>43866</c:v>
                </c:pt>
                <c:pt idx="1155">
                  <c:v>43865</c:v>
                </c:pt>
                <c:pt idx="1156">
                  <c:v>43864</c:v>
                </c:pt>
                <c:pt idx="1157">
                  <c:v>43861</c:v>
                </c:pt>
                <c:pt idx="1158">
                  <c:v>43860</c:v>
                </c:pt>
                <c:pt idx="1159">
                  <c:v>43859</c:v>
                </c:pt>
                <c:pt idx="1160">
                  <c:v>43858</c:v>
                </c:pt>
                <c:pt idx="1161">
                  <c:v>43857</c:v>
                </c:pt>
                <c:pt idx="1162">
                  <c:v>43853</c:v>
                </c:pt>
                <c:pt idx="1163">
                  <c:v>43852</c:v>
                </c:pt>
                <c:pt idx="1164">
                  <c:v>43851</c:v>
                </c:pt>
                <c:pt idx="1165">
                  <c:v>43850</c:v>
                </c:pt>
                <c:pt idx="1166">
                  <c:v>43847</c:v>
                </c:pt>
                <c:pt idx="1167">
                  <c:v>43846</c:v>
                </c:pt>
                <c:pt idx="1168">
                  <c:v>43845</c:v>
                </c:pt>
                <c:pt idx="1169">
                  <c:v>43844</c:v>
                </c:pt>
                <c:pt idx="1170">
                  <c:v>43843</c:v>
                </c:pt>
                <c:pt idx="1171">
                  <c:v>43840</c:v>
                </c:pt>
                <c:pt idx="1172">
                  <c:v>43839</c:v>
                </c:pt>
                <c:pt idx="1173">
                  <c:v>43838</c:v>
                </c:pt>
                <c:pt idx="1174">
                  <c:v>43837</c:v>
                </c:pt>
                <c:pt idx="1175">
                  <c:v>43836</c:v>
                </c:pt>
                <c:pt idx="1176">
                  <c:v>43833</c:v>
                </c:pt>
                <c:pt idx="1177">
                  <c:v>43829</c:v>
                </c:pt>
                <c:pt idx="1178">
                  <c:v>43826</c:v>
                </c:pt>
                <c:pt idx="1179">
                  <c:v>43822</c:v>
                </c:pt>
                <c:pt idx="1180">
                  <c:v>43819</c:v>
                </c:pt>
                <c:pt idx="1181">
                  <c:v>43818</c:v>
                </c:pt>
                <c:pt idx="1182">
                  <c:v>43817</c:v>
                </c:pt>
                <c:pt idx="1183">
                  <c:v>43816</c:v>
                </c:pt>
                <c:pt idx="1184">
                  <c:v>43815</c:v>
                </c:pt>
                <c:pt idx="1185">
                  <c:v>43812</c:v>
                </c:pt>
                <c:pt idx="1186">
                  <c:v>43811</c:v>
                </c:pt>
                <c:pt idx="1187">
                  <c:v>43810</c:v>
                </c:pt>
                <c:pt idx="1188">
                  <c:v>43809</c:v>
                </c:pt>
                <c:pt idx="1189">
                  <c:v>43808</c:v>
                </c:pt>
                <c:pt idx="1190">
                  <c:v>43805</c:v>
                </c:pt>
                <c:pt idx="1191">
                  <c:v>43804</c:v>
                </c:pt>
                <c:pt idx="1192">
                  <c:v>43803</c:v>
                </c:pt>
                <c:pt idx="1193">
                  <c:v>43802</c:v>
                </c:pt>
                <c:pt idx="1194">
                  <c:v>43801</c:v>
                </c:pt>
                <c:pt idx="1195">
                  <c:v>43798</c:v>
                </c:pt>
                <c:pt idx="1196">
                  <c:v>43797</c:v>
                </c:pt>
                <c:pt idx="1197">
                  <c:v>43796</c:v>
                </c:pt>
                <c:pt idx="1198">
                  <c:v>43795</c:v>
                </c:pt>
                <c:pt idx="1199">
                  <c:v>43794</c:v>
                </c:pt>
                <c:pt idx="1200">
                  <c:v>43791</c:v>
                </c:pt>
                <c:pt idx="1201">
                  <c:v>43790</c:v>
                </c:pt>
                <c:pt idx="1202">
                  <c:v>43789</c:v>
                </c:pt>
                <c:pt idx="1203">
                  <c:v>43788</c:v>
                </c:pt>
                <c:pt idx="1204">
                  <c:v>43787</c:v>
                </c:pt>
                <c:pt idx="1205">
                  <c:v>43784</c:v>
                </c:pt>
                <c:pt idx="1206">
                  <c:v>43783</c:v>
                </c:pt>
                <c:pt idx="1207">
                  <c:v>43782</c:v>
                </c:pt>
                <c:pt idx="1208">
                  <c:v>43781</c:v>
                </c:pt>
                <c:pt idx="1209">
                  <c:v>43780</c:v>
                </c:pt>
                <c:pt idx="1210">
                  <c:v>43777</c:v>
                </c:pt>
                <c:pt idx="1211">
                  <c:v>43776</c:v>
                </c:pt>
                <c:pt idx="1212">
                  <c:v>43775</c:v>
                </c:pt>
                <c:pt idx="1213">
                  <c:v>43774</c:v>
                </c:pt>
                <c:pt idx="1214">
                  <c:v>43773</c:v>
                </c:pt>
                <c:pt idx="1215">
                  <c:v>43770</c:v>
                </c:pt>
                <c:pt idx="1216">
                  <c:v>43769</c:v>
                </c:pt>
                <c:pt idx="1217">
                  <c:v>43768</c:v>
                </c:pt>
                <c:pt idx="1218">
                  <c:v>43767</c:v>
                </c:pt>
                <c:pt idx="1219">
                  <c:v>43766</c:v>
                </c:pt>
                <c:pt idx="1220">
                  <c:v>43763</c:v>
                </c:pt>
                <c:pt idx="1221">
                  <c:v>43762</c:v>
                </c:pt>
                <c:pt idx="1222">
                  <c:v>43761</c:v>
                </c:pt>
                <c:pt idx="1223">
                  <c:v>43760</c:v>
                </c:pt>
                <c:pt idx="1224">
                  <c:v>43759</c:v>
                </c:pt>
                <c:pt idx="1225">
                  <c:v>43756</c:v>
                </c:pt>
                <c:pt idx="1226">
                  <c:v>43755</c:v>
                </c:pt>
                <c:pt idx="1227">
                  <c:v>43754</c:v>
                </c:pt>
                <c:pt idx="1228">
                  <c:v>43753</c:v>
                </c:pt>
                <c:pt idx="1229">
                  <c:v>43752</c:v>
                </c:pt>
                <c:pt idx="1230">
                  <c:v>43749</c:v>
                </c:pt>
                <c:pt idx="1231">
                  <c:v>43748</c:v>
                </c:pt>
                <c:pt idx="1232">
                  <c:v>43747</c:v>
                </c:pt>
                <c:pt idx="1233">
                  <c:v>43746</c:v>
                </c:pt>
                <c:pt idx="1234">
                  <c:v>43745</c:v>
                </c:pt>
                <c:pt idx="1235">
                  <c:v>43742</c:v>
                </c:pt>
                <c:pt idx="1236">
                  <c:v>43741</c:v>
                </c:pt>
                <c:pt idx="1237">
                  <c:v>43740</c:v>
                </c:pt>
                <c:pt idx="1238">
                  <c:v>43739</c:v>
                </c:pt>
                <c:pt idx="1239">
                  <c:v>43738</c:v>
                </c:pt>
                <c:pt idx="1240">
                  <c:v>43735</c:v>
                </c:pt>
                <c:pt idx="1241">
                  <c:v>43734</c:v>
                </c:pt>
                <c:pt idx="1242">
                  <c:v>43733</c:v>
                </c:pt>
                <c:pt idx="1243">
                  <c:v>43732</c:v>
                </c:pt>
                <c:pt idx="1244">
                  <c:v>43731</c:v>
                </c:pt>
                <c:pt idx="1245">
                  <c:v>43728</c:v>
                </c:pt>
                <c:pt idx="1246">
                  <c:v>43727</c:v>
                </c:pt>
                <c:pt idx="1247">
                  <c:v>43726</c:v>
                </c:pt>
                <c:pt idx="1248">
                  <c:v>43725</c:v>
                </c:pt>
                <c:pt idx="1249">
                  <c:v>43724</c:v>
                </c:pt>
                <c:pt idx="1250">
                  <c:v>43721</c:v>
                </c:pt>
                <c:pt idx="1251">
                  <c:v>43720</c:v>
                </c:pt>
                <c:pt idx="1252">
                  <c:v>43719</c:v>
                </c:pt>
                <c:pt idx="1253">
                  <c:v>43718</c:v>
                </c:pt>
                <c:pt idx="1254">
                  <c:v>43717</c:v>
                </c:pt>
                <c:pt idx="1255">
                  <c:v>43714</c:v>
                </c:pt>
                <c:pt idx="1256">
                  <c:v>43713</c:v>
                </c:pt>
                <c:pt idx="1257">
                  <c:v>43712</c:v>
                </c:pt>
                <c:pt idx="1258">
                  <c:v>43711</c:v>
                </c:pt>
                <c:pt idx="1259">
                  <c:v>43710</c:v>
                </c:pt>
                <c:pt idx="1260">
                  <c:v>43707</c:v>
                </c:pt>
              </c:numCache>
            </c:numRef>
          </c:cat>
          <c:val>
            <c:numRef>
              <c:f>'Price Return BET vs EM vs FM 5Y'!$H$3:$H$1263</c:f>
              <c:numCache>
                <c:formatCode>_(* #,##0.00_);_(* \(#,##0.00\);_(* "-"??_);_(@_)</c:formatCode>
                <c:ptCount val="1261"/>
                <c:pt idx="0">
                  <c:v>114.07850001005887</c:v>
                </c:pt>
                <c:pt idx="1">
                  <c:v>113.50312833202563</c:v>
                </c:pt>
                <c:pt idx="2">
                  <c:v>113.62383567706755</c:v>
                </c:pt>
                <c:pt idx="3">
                  <c:v>113.87732110165564</c:v>
                </c:pt>
                <c:pt idx="4">
                  <c:v>114.27364355121003</c:v>
                </c:pt>
                <c:pt idx="5">
                  <c:v>113.96382803226903</c:v>
                </c:pt>
                <c:pt idx="6">
                  <c:v>113.92158046150435</c:v>
                </c:pt>
                <c:pt idx="7">
                  <c:v>114.00205202486565</c:v>
                </c:pt>
                <c:pt idx="8">
                  <c:v>114.33399722373102</c:v>
                </c:pt>
                <c:pt idx="9">
                  <c:v>114.35612690365535</c:v>
                </c:pt>
                <c:pt idx="10">
                  <c:v>113.23958396201736</c:v>
                </c:pt>
                <c:pt idx="11">
                  <c:v>111.72671857082499</c:v>
                </c:pt>
                <c:pt idx="12">
                  <c:v>111.33643148852268</c:v>
                </c:pt>
                <c:pt idx="13">
                  <c:v>111.24187740157316</c:v>
                </c:pt>
                <c:pt idx="14">
                  <c:v>110.74697728690117</c:v>
                </c:pt>
                <c:pt idx="15">
                  <c:v>109.15162854326344</c:v>
                </c:pt>
                <c:pt idx="16">
                  <c:v>109.48357374212881</c:v>
                </c:pt>
                <c:pt idx="17">
                  <c:v>107.47782002534846</c:v>
                </c:pt>
                <c:pt idx="18">
                  <c:v>106.2586758404248</c:v>
                </c:pt>
                <c:pt idx="19">
                  <c:v>110.13941698352336</c:v>
                </c:pt>
                <c:pt idx="20">
                  <c:v>112.43285653932033</c:v>
                </c:pt>
                <c:pt idx="21">
                  <c:v>112.17735932564821</c:v>
                </c:pt>
                <c:pt idx="22">
                  <c:v>110.97430945339681</c:v>
                </c:pt>
                <c:pt idx="23">
                  <c:v>111.40282052829572</c:v>
                </c:pt>
                <c:pt idx="24">
                  <c:v>111.06886354034634</c:v>
                </c:pt>
                <c:pt idx="25">
                  <c:v>111.26199529241343</c:v>
                </c:pt>
                <c:pt idx="26">
                  <c:v>111.91985032289206</c:v>
                </c:pt>
                <c:pt idx="27">
                  <c:v>112.290019514354</c:v>
                </c:pt>
                <c:pt idx="28">
                  <c:v>112.25581909992546</c:v>
                </c:pt>
                <c:pt idx="29">
                  <c:v>112.50729273542952</c:v>
                </c:pt>
                <c:pt idx="30">
                  <c:v>114.12275936990756</c:v>
                </c:pt>
                <c:pt idx="31">
                  <c:v>114.71020178244504</c:v>
                </c:pt>
                <c:pt idx="32">
                  <c:v>115.16888969360441</c:v>
                </c:pt>
                <c:pt idx="33">
                  <c:v>115.43444585269667</c:v>
                </c:pt>
                <c:pt idx="34">
                  <c:v>115.82272114591495</c:v>
                </c:pt>
                <c:pt idx="35">
                  <c:v>115.64970728468818</c:v>
                </c:pt>
                <c:pt idx="36">
                  <c:v>114.26559639487387</c:v>
                </c:pt>
                <c:pt idx="37">
                  <c:v>114.27163176212596</c:v>
                </c:pt>
                <c:pt idx="38">
                  <c:v>113.84312068722706</c:v>
                </c:pt>
                <c:pt idx="39">
                  <c:v>113.59768241897508</c:v>
                </c:pt>
                <c:pt idx="40">
                  <c:v>113.80690848371448</c:v>
                </c:pt>
                <c:pt idx="41">
                  <c:v>112.86539119238729</c:v>
                </c:pt>
                <c:pt idx="42">
                  <c:v>111.53358681875783</c:v>
                </c:pt>
                <c:pt idx="43">
                  <c:v>112.12907638763144</c:v>
                </c:pt>
                <c:pt idx="44">
                  <c:v>111.98221578449707</c:v>
                </c:pt>
                <c:pt idx="45">
                  <c:v>111.61003480395107</c:v>
                </c:pt>
                <c:pt idx="46">
                  <c:v>112.12102923129532</c:v>
                </c:pt>
                <c:pt idx="47">
                  <c:v>112.13712354396758</c:v>
                </c:pt>
                <c:pt idx="48">
                  <c:v>112.10493491862306</c:v>
                </c:pt>
                <c:pt idx="49">
                  <c:v>112.40066791397584</c:v>
                </c:pt>
                <c:pt idx="50">
                  <c:v>113.14502987506782</c:v>
                </c:pt>
                <c:pt idx="51">
                  <c:v>113.14502987506782</c:v>
                </c:pt>
                <c:pt idx="52">
                  <c:v>111.9399682137324</c:v>
                </c:pt>
                <c:pt idx="53">
                  <c:v>111.22980666706896</c:v>
                </c:pt>
                <c:pt idx="54">
                  <c:v>111.45713883356463</c:v>
                </c:pt>
                <c:pt idx="55">
                  <c:v>111.26601887058156</c:v>
                </c:pt>
                <c:pt idx="56">
                  <c:v>110.63632888727942</c:v>
                </c:pt>
                <c:pt idx="57">
                  <c:v>110.50355080773326</c:v>
                </c:pt>
                <c:pt idx="58">
                  <c:v>110.96827408614477</c:v>
                </c:pt>
                <c:pt idx="59">
                  <c:v>111.01052165690943</c:v>
                </c:pt>
                <c:pt idx="60">
                  <c:v>111.21572414348076</c:v>
                </c:pt>
                <c:pt idx="61">
                  <c:v>110.06095720924614</c:v>
                </c:pt>
                <c:pt idx="62">
                  <c:v>109.03695656547362</c:v>
                </c:pt>
                <c:pt idx="63">
                  <c:v>111.06886354034637</c:v>
                </c:pt>
                <c:pt idx="64">
                  <c:v>109.09731023799458</c:v>
                </c:pt>
                <c:pt idx="65">
                  <c:v>109.94628523145627</c:v>
                </c:pt>
                <c:pt idx="66">
                  <c:v>111.20365340897655</c:v>
                </c:pt>
                <c:pt idx="67">
                  <c:v>112.59983503329508</c:v>
                </c:pt>
                <c:pt idx="68">
                  <c:v>112.98408674834528</c:v>
                </c:pt>
                <c:pt idx="69">
                  <c:v>112.44291548474054</c:v>
                </c:pt>
                <c:pt idx="70">
                  <c:v>113.0605347335385</c:v>
                </c:pt>
                <c:pt idx="71">
                  <c:v>113.51922264469789</c:v>
                </c:pt>
                <c:pt idx="72">
                  <c:v>113.2898786891182</c:v>
                </c:pt>
                <c:pt idx="73">
                  <c:v>114.06240569738667</c:v>
                </c:pt>
                <c:pt idx="74">
                  <c:v>113.86122678898343</c:v>
                </c:pt>
                <c:pt idx="75">
                  <c:v>113.32206731446273</c:v>
                </c:pt>
                <c:pt idx="76">
                  <c:v>112.13511175488361</c:v>
                </c:pt>
                <c:pt idx="77">
                  <c:v>111.68849457822841</c:v>
                </c:pt>
                <c:pt idx="78">
                  <c:v>111.40684410646388</c:v>
                </c:pt>
                <c:pt idx="79">
                  <c:v>110.67656466896011</c:v>
                </c:pt>
                <c:pt idx="80">
                  <c:v>109.77528315931357</c:v>
                </c:pt>
                <c:pt idx="81">
                  <c:v>109.92415555153198</c:v>
                </c:pt>
                <c:pt idx="82">
                  <c:v>110.173617397952</c:v>
                </c:pt>
                <c:pt idx="83">
                  <c:v>110.45727965880056</c:v>
                </c:pt>
                <c:pt idx="84">
                  <c:v>109.96036775504457</c:v>
                </c:pt>
                <c:pt idx="85">
                  <c:v>109.11139276158288</c:v>
                </c:pt>
                <c:pt idx="86">
                  <c:v>108.2946063934657</c:v>
                </c:pt>
                <c:pt idx="87">
                  <c:v>108.8337658679864</c:v>
                </c:pt>
                <c:pt idx="88">
                  <c:v>107.82384774780212</c:v>
                </c:pt>
                <c:pt idx="89">
                  <c:v>106.49807874142475</c:v>
                </c:pt>
                <c:pt idx="90">
                  <c:v>106.79783531494557</c:v>
                </c:pt>
                <c:pt idx="91">
                  <c:v>105.5042549339127</c:v>
                </c:pt>
                <c:pt idx="92">
                  <c:v>104.62510310419053</c:v>
                </c:pt>
                <c:pt idx="93">
                  <c:v>103.97529523004808</c:v>
                </c:pt>
                <c:pt idx="94">
                  <c:v>105.22059267306413</c:v>
                </c:pt>
                <c:pt idx="95">
                  <c:v>104.93089504496348</c:v>
                </c:pt>
                <c:pt idx="96">
                  <c:v>104.51847828273682</c:v>
                </c:pt>
                <c:pt idx="97">
                  <c:v>106.46387832699619</c:v>
                </c:pt>
                <c:pt idx="98">
                  <c:v>107.49592612710484</c:v>
                </c:pt>
                <c:pt idx="99">
                  <c:v>108.76536503912929</c:v>
                </c:pt>
                <c:pt idx="100">
                  <c:v>109.00275615104513</c:v>
                </c:pt>
                <c:pt idx="101">
                  <c:v>108.74122357012091</c:v>
                </c:pt>
                <c:pt idx="102">
                  <c:v>107.95461403826424</c:v>
                </c:pt>
                <c:pt idx="103">
                  <c:v>107.58243305771823</c:v>
                </c:pt>
                <c:pt idx="104">
                  <c:v>107.65083388657534</c:v>
                </c:pt>
                <c:pt idx="105">
                  <c:v>107.25249964793692</c:v>
                </c:pt>
                <c:pt idx="106">
                  <c:v>107.71923471543245</c:v>
                </c:pt>
                <c:pt idx="107">
                  <c:v>106.85416540929849</c:v>
                </c:pt>
                <c:pt idx="108">
                  <c:v>106.58458567203813</c:v>
                </c:pt>
                <c:pt idx="109">
                  <c:v>106.16814533164343</c:v>
                </c:pt>
                <c:pt idx="110">
                  <c:v>106.42163075623151</c:v>
                </c:pt>
                <c:pt idx="111">
                  <c:v>106.20435753515601</c:v>
                </c:pt>
                <c:pt idx="112">
                  <c:v>106.44979580340797</c:v>
                </c:pt>
                <c:pt idx="113">
                  <c:v>107.258535015189</c:v>
                </c:pt>
                <c:pt idx="114">
                  <c:v>106.05146156476954</c:v>
                </c:pt>
                <c:pt idx="115">
                  <c:v>105.87040054720663</c:v>
                </c:pt>
                <c:pt idx="116">
                  <c:v>106.79381173677751</c:v>
                </c:pt>
                <c:pt idx="117">
                  <c:v>106.46589011608022</c:v>
                </c:pt>
                <c:pt idx="118">
                  <c:v>107.55024443237369</c:v>
                </c:pt>
                <c:pt idx="119">
                  <c:v>107.31687689862594</c:v>
                </c:pt>
                <c:pt idx="120">
                  <c:v>107.78562375520548</c:v>
                </c:pt>
                <c:pt idx="121">
                  <c:v>106.88233045647492</c:v>
                </c:pt>
                <c:pt idx="122">
                  <c:v>106.64091576639103</c:v>
                </c:pt>
                <c:pt idx="123">
                  <c:v>106.22648721508034</c:v>
                </c:pt>
                <c:pt idx="124">
                  <c:v>105.99110789224856</c:v>
                </c:pt>
                <c:pt idx="125">
                  <c:v>105.27491097833301</c:v>
                </c:pt>
                <c:pt idx="126">
                  <c:v>106.01927293942502</c:v>
                </c:pt>
                <c:pt idx="127">
                  <c:v>105.62295048987063</c:v>
                </c:pt>
                <c:pt idx="128">
                  <c:v>105.16426257871125</c:v>
                </c:pt>
                <c:pt idx="129">
                  <c:v>104.90675357595509</c:v>
                </c:pt>
                <c:pt idx="130">
                  <c:v>106.10577987003842</c:v>
                </c:pt>
                <c:pt idx="131">
                  <c:v>105.60283259903031</c:v>
                </c:pt>
                <c:pt idx="132">
                  <c:v>105.93477779789568</c:v>
                </c:pt>
                <c:pt idx="133">
                  <c:v>106.0916973464502</c:v>
                </c:pt>
                <c:pt idx="134">
                  <c:v>105.23266340756837</c:v>
                </c:pt>
                <c:pt idx="135">
                  <c:v>105.07172028084575</c:v>
                </c:pt>
                <c:pt idx="136">
                  <c:v>104.63717383869476</c:v>
                </c:pt>
                <c:pt idx="137">
                  <c:v>104.79006980908122</c:v>
                </c:pt>
                <c:pt idx="138">
                  <c:v>103.96925986279597</c:v>
                </c:pt>
                <c:pt idx="139">
                  <c:v>102.89295270283861</c:v>
                </c:pt>
                <c:pt idx="140">
                  <c:v>102.43828836984729</c:v>
                </c:pt>
                <c:pt idx="141">
                  <c:v>102.49663025328422</c:v>
                </c:pt>
                <c:pt idx="142">
                  <c:v>102.51272456595647</c:v>
                </c:pt>
                <c:pt idx="143">
                  <c:v>102.7823043032168</c:v>
                </c:pt>
                <c:pt idx="144">
                  <c:v>103.38785281751056</c:v>
                </c:pt>
                <c:pt idx="145">
                  <c:v>103.19472106544347</c:v>
                </c:pt>
                <c:pt idx="146">
                  <c:v>101.22920313034378</c:v>
                </c:pt>
                <c:pt idx="147">
                  <c:v>101.57523085279735</c:v>
                </c:pt>
                <c:pt idx="148">
                  <c:v>101.45251171867137</c:v>
                </c:pt>
                <c:pt idx="149">
                  <c:v>101.05417748003295</c:v>
                </c:pt>
                <c:pt idx="150">
                  <c:v>101.42635846057895</c:v>
                </c:pt>
                <c:pt idx="151">
                  <c:v>102.55296034763711</c:v>
                </c:pt>
                <c:pt idx="152">
                  <c:v>102.07214275655336</c:v>
                </c:pt>
                <c:pt idx="153">
                  <c:v>102.45237089343549</c:v>
                </c:pt>
                <c:pt idx="154">
                  <c:v>100.18106101756288</c:v>
                </c:pt>
                <c:pt idx="155">
                  <c:v>99.833021506025275</c:v>
                </c:pt>
                <c:pt idx="156">
                  <c:v>100.54318305268872</c:v>
                </c:pt>
                <c:pt idx="157">
                  <c:v>99.704267004647207</c:v>
                </c:pt>
                <c:pt idx="158">
                  <c:v>99.525217776168319</c:v>
                </c:pt>
                <c:pt idx="159">
                  <c:v>101.54103043836882</c:v>
                </c:pt>
                <c:pt idx="160">
                  <c:v>102.96336532077976</c:v>
                </c:pt>
                <c:pt idx="161">
                  <c:v>103.01366004788056</c:v>
                </c:pt>
                <c:pt idx="162">
                  <c:v>102.73200957611603</c:v>
                </c:pt>
                <c:pt idx="163">
                  <c:v>102.10835496006598</c:v>
                </c:pt>
                <c:pt idx="164">
                  <c:v>102.33769891564567</c:v>
                </c:pt>
                <c:pt idx="165">
                  <c:v>102.65757338000682</c:v>
                </c:pt>
                <c:pt idx="166">
                  <c:v>103.23093326895606</c:v>
                </c:pt>
                <c:pt idx="167">
                  <c:v>103.36773492667025</c:v>
                </c:pt>
                <c:pt idx="168">
                  <c:v>103.04383688414104</c:v>
                </c:pt>
                <c:pt idx="169">
                  <c:v>104.81823485625763</c:v>
                </c:pt>
                <c:pt idx="170">
                  <c:v>104.63918562777874</c:v>
                </c:pt>
                <c:pt idx="171">
                  <c:v>103.41802965377104</c:v>
                </c:pt>
                <c:pt idx="172">
                  <c:v>101.74019755768802</c:v>
                </c:pt>
                <c:pt idx="173">
                  <c:v>102.36988754099016</c:v>
                </c:pt>
                <c:pt idx="174">
                  <c:v>102.09628422556175</c:v>
                </c:pt>
                <c:pt idx="175">
                  <c:v>102.63142012191437</c:v>
                </c:pt>
                <c:pt idx="176">
                  <c:v>102.49260667511614</c:v>
                </c:pt>
                <c:pt idx="177">
                  <c:v>102.84869334298988</c:v>
                </c:pt>
                <c:pt idx="178">
                  <c:v>102.00575371678029</c:v>
                </c:pt>
                <c:pt idx="179">
                  <c:v>100.26756794817625</c:v>
                </c:pt>
                <c:pt idx="180">
                  <c:v>100.43454644215096</c:v>
                </c:pt>
                <c:pt idx="181">
                  <c:v>100.18106101756287</c:v>
                </c:pt>
                <c:pt idx="182">
                  <c:v>100.36815740237786</c:v>
                </c:pt>
                <c:pt idx="183">
                  <c:v>100.25952079184012</c:v>
                </c:pt>
                <c:pt idx="184">
                  <c:v>100.57738346711723</c:v>
                </c:pt>
                <c:pt idx="185">
                  <c:v>100.22330858832751</c:v>
                </c:pt>
                <c:pt idx="186">
                  <c:v>100.86305751704982</c:v>
                </c:pt>
                <c:pt idx="187">
                  <c:v>101.36600478805792</c:v>
                </c:pt>
                <c:pt idx="188">
                  <c:v>100.99985917476401</c:v>
                </c:pt>
                <c:pt idx="189">
                  <c:v>101.29760395920081</c:v>
                </c:pt>
                <c:pt idx="190">
                  <c:v>100.65181966322642</c:v>
                </c:pt>
                <c:pt idx="191">
                  <c:v>100.95358802583128</c:v>
                </c:pt>
                <c:pt idx="192">
                  <c:v>101.56919548554521</c:v>
                </c:pt>
                <c:pt idx="193">
                  <c:v>101.08837789446146</c:v>
                </c:pt>
                <c:pt idx="194">
                  <c:v>101.51688896936037</c:v>
                </c:pt>
                <c:pt idx="195">
                  <c:v>101.25334459935212</c:v>
                </c:pt>
                <c:pt idx="196">
                  <c:v>100.43253465306688</c:v>
                </c:pt>
                <c:pt idx="197">
                  <c:v>100.91335224415063</c:v>
                </c:pt>
                <c:pt idx="198">
                  <c:v>101.05618926911693</c:v>
                </c:pt>
                <c:pt idx="199">
                  <c:v>98.911622105538356</c:v>
                </c:pt>
                <c:pt idx="200">
                  <c:v>98.330215060252982</c:v>
                </c:pt>
                <c:pt idx="201">
                  <c:v>97.752831593135667</c:v>
                </c:pt>
                <c:pt idx="202">
                  <c:v>98.499205343311701</c:v>
                </c:pt>
                <c:pt idx="203">
                  <c:v>98.736596455227527</c:v>
                </c:pt>
                <c:pt idx="204">
                  <c:v>98.782867604160273</c:v>
                </c:pt>
                <c:pt idx="205">
                  <c:v>99.28581487516837</c:v>
                </c:pt>
                <c:pt idx="206">
                  <c:v>97.905727563522134</c:v>
                </c:pt>
                <c:pt idx="207">
                  <c:v>96.195706842094566</c:v>
                </c:pt>
                <c:pt idx="208">
                  <c:v>94.922244351902023</c:v>
                </c:pt>
                <c:pt idx="209">
                  <c:v>94.914197195565905</c:v>
                </c:pt>
                <c:pt idx="210">
                  <c:v>95.505663186271434</c:v>
                </c:pt>
                <c:pt idx="211">
                  <c:v>95.372885106725278</c:v>
                </c:pt>
                <c:pt idx="212">
                  <c:v>94.369002353793093</c:v>
                </c:pt>
                <c:pt idx="213">
                  <c:v>95.050998853280092</c:v>
                </c:pt>
                <c:pt idx="214">
                  <c:v>94.875973202969277</c:v>
                </c:pt>
                <c:pt idx="215">
                  <c:v>94.79348985052394</c:v>
                </c:pt>
                <c:pt idx="216">
                  <c:v>95.636429476733525</c:v>
                </c:pt>
                <c:pt idx="217">
                  <c:v>96.147423904077769</c:v>
                </c:pt>
                <c:pt idx="218">
                  <c:v>97.213672118614966</c:v>
                </c:pt>
                <c:pt idx="219">
                  <c:v>98.253767075059713</c:v>
                </c:pt>
                <c:pt idx="220">
                  <c:v>97.879574305429685</c:v>
                </c:pt>
                <c:pt idx="221">
                  <c:v>98.394592310941988</c:v>
                </c:pt>
                <c:pt idx="222">
                  <c:v>99.491017361739679</c:v>
                </c:pt>
                <c:pt idx="223">
                  <c:v>98.982034723479472</c:v>
                </c:pt>
                <c:pt idx="224">
                  <c:v>97.94998692337083</c:v>
                </c:pt>
                <c:pt idx="225">
                  <c:v>96.899833021505913</c:v>
                </c:pt>
                <c:pt idx="226">
                  <c:v>97.219707485867076</c:v>
                </c:pt>
                <c:pt idx="227">
                  <c:v>96.469310157522969</c:v>
                </c:pt>
                <c:pt idx="228">
                  <c:v>96.308367030800383</c:v>
                </c:pt>
                <c:pt idx="229">
                  <c:v>97.199589595026751</c:v>
                </c:pt>
                <c:pt idx="230">
                  <c:v>98.593759430261215</c:v>
                </c:pt>
                <c:pt idx="231">
                  <c:v>98.726537509807358</c:v>
                </c:pt>
                <c:pt idx="232">
                  <c:v>97.712595811455003</c:v>
                </c:pt>
                <c:pt idx="233">
                  <c:v>98.205484137042944</c:v>
                </c:pt>
                <c:pt idx="234">
                  <c:v>98.05057637757244</c:v>
                </c:pt>
                <c:pt idx="235">
                  <c:v>98.91363389462235</c:v>
                </c:pt>
                <c:pt idx="236">
                  <c:v>99.615748284949674</c:v>
                </c:pt>
                <c:pt idx="237">
                  <c:v>98.778844025992171</c:v>
                </c:pt>
                <c:pt idx="238">
                  <c:v>100.09254229786535</c:v>
                </c:pt>
                <c:pt idx="239">
                  <c:v>100.56933631078104</c:v>
                </c:pt>
                <c:pt idx="240">
                  <c:v>100.57738346711717</c:v>
                </c:pt>
                <c:pt idx="241">
                  <c:v>101.40221699157047</c:v>
                </c:pt>
                <c:pt idx="242">
                  <c:v>101.22719134125965</c:v>
                </c:pt>
                <c:pt idx="243">
                  <c:v>100.58945420162136</c:v>
                </c:pt>
                <c:pt idx="244">
                  <c:v>100.69607902307507</c:v>
                </c:pt>
                <c:pt idx="245">
                  <c:v>100.91938761140267</c:v>
                </c:pt>
                <c:pt idx="246">
                  <c:v>100.50697084917601</c:v>
                </c:pt>
                <c:pt idx="247">
                  <c:v>100.46673506749538</c:v>
                </c:pt>
                <c:pt idx="248">
                  <c:v>101.19902629408318</c:v>
                </c:pt>
                <c:pt idx="249">
                  <c:v>101.5289597038645</c:v>
                </c:pt>
                <c:pt idx="250">
                  <c:v>102.43627658076312</c:v>
                </c:pt>
                <c:pt idx="251">
                  <c:v>101.35393405355367</c:v>
                </c:pt>
                <c:pt idx="252">
                  <c:v>100.89122256422621</c:v>
                </c:pt>
                <c:pt idx="253">
                  <c:v>101.78848049570468</c:v>
                </c:pt>
                <c:pt idx="254">
                  <c:v>101.7522682921921</c:v>
                </c:pt>
                <c:pt idx="255">
                  <c:v>100.7101615466633</c:v>
                </c:pt>
                <c:pt idx="256">
                  <c:v>99.999999999999844</c:v>
                </c:pt>
                <c:pt idx="257">
                  <c:v>101.10849578530171</c:v>
                </c:pt>
                <c:pt idx="258">
                  <c:v>100.11869555595777</c:v>
                </c:pt>
                <c:pt idx="259">
                  <c:v>99.684149113806768</c:v>
                </c:pt>
                <c:pt idx="260">
                  <c:v>98.95789325447106</c:v>
                </c:pt>
                <c:pt idx="261">
                  <c:v>99.436699056470786</c:v>
                </c:pt>
                <c:pt idx="262">
                  <c:v>100.43857002031895</c:v>
                </c:pt>
                <c:pt idx="263">
                  <c:v>100.5592773653609</c:v>
                </c:pt>
                <c:pt idx="264">
                  <c:v>101.44647635141919</c:v>
                </c:pt>
                <c:pt idx="265">
                  <c:v>102.56905466030929</c:v>
                </c:pt>
                <c:pt idx="266">
                  <c:v>103.55483131148519</c:v>
                </c:pt>
                <c:pt idx="267">
                  <c:v>103.49246584988018</c:v>
                </c:pt>
                <c:pt idx="268">
                  <c:v>103.07602550948548</c:v>
                </c:pt>
                <c:pt idx="269">
                  <c:v>104.27706359265284</c:v>
                </c:pt>
                <c:pt idx="270">
                  <c:v>104.38771199227462</c:v>
                </c:pt>
                <c:pt idx="271">
                  <c:v>103.94310660470344</c:v>
                </c:pt>
                <c:pt idx="272">
                  <c:v>104.34747621059397</c:v>
                </c:pt>
                <c:pt idx="273">
                  <c:v>106.48801979600449</c:v>
                </c:pt>
                <c:pt idx="274">
                  <c:v>106.98090812159244</c:v>
                </c:pt>
                <c:pt idx="275">
                  <c:v>106.5624559921137</c:v>
                </c:pt>
                <c:pt idx="276">
                  <c:v>105.68531595147556</c:v>
                </c:pt>
                <c:pt idx="277">
                  <c:v>105.36342969803036</c:v>
                </c:pt>
                <c:pt idx="278">
                  <c:v>105.23266340756825</c:v>
                </c:pt>
                <c:pt idx="279">
                  <c:v>103.18667390910726</c:v>
                </c:pt>
                <c:pt idx="280">
                  <c:v>103.44619470094746</c:v>
                </c:pt>
                <c:pt idx="281">
                  <c:v>103.69766833645151</c:v>
                </c:pt>
                <c:pt idx="282">
                  <c:v>103.7841752670649</c:v>
                </c:pt>
                <c:pt idx="283">
                  <c:v>104.03363711348491</c:v>
                </c:pt>
                <c:pt idx="284">
                  <c:v>104.69350393304754</c:v>
                </c:pt>
                <c:pt idx="285">
                  <c:v>104.72770434747611</c:v>
                </c:pt>
                <c:pt idx="286">
                  <c:v>104.14026193493862</c:v>
                </c:pt>
                <c:pt idx="287">
                  <c:v>102.70384452893947</c:v>
                </c:pt>
                <c:pt idx="288">
                  <c:v>101.69996177600729</c:v>
                </c:pt>
                <c:pt idx="289">
                  <c:v>100.57537167803316</c:v>
                </c:pt>
                <c:pt idx="290">
                  <c:v>100.41241676222653</c:v>
                </c:pt>
                <c:pt idx="291">
                  <c:v>100.64578429597428</c:v>
                </c:pt>
                <c:pt idx="292">
                  <c:v>102.33166354839346</c:v>
                </c:pt>
                <c:pt idx="293">
                  <c:v>103.01567183696449</c:v>
                </c:pt>
                <c:pt idx="294">
                  <c:v>102.73200957611593</c:v>
                </c:pt>
                <c:pt idx="295">
                  <c:v>101.24730923210001</c:v>
                </c:pt>
                <c:pt idx="296">
                  <c:v>100.9797412839237</c:v>
                </c:pt>
                <c:pt idx="297">
                  <c:v>101.37002836622598</c:v>
                </c:pt>
                <c:pt idx="298">
                  <c:v>101.52493612569647</c:v>
                </c:pt>
                <c:pt idx="299">
                  <c:v>100.90530508781448</c:v>
                </c:pt>
                <c:pt idx="300">
                  <c:v>101.28754501378064</c:v>
                </c:pt>
                <c:pt idx="301">
                  <c:v>102.14255537449442</c:v>
                </c:pt>
                <c:pt idx="302">
                  <c:v>102.55899571488914</c:v>
                </c:pt>
                <c:pt idx="303">
                  <c:v>103.31341662140129</c:v>
                </c:pt>
                <c:pt idx="304">
                  <c:v>104.40179451586285</c:v>
                </c:pt>
                <c:pt idx="305">
                  <c:v>104.92687146679529</c:v>
                </c:pt>
                <c:pt idx="306">
                  <c:v>104.37765304685446</c:v>
                </c:pt>
                <c:pt idx="307">
                  <c:v>103.35968777033405</c:v>
                </c:pt>
                <c:pt idx="308">
                  <c:v>102.99957752429225</c:v>
                </c:pt>
                <c:pt idx="309">
                  <c:v>102.14255537449444</c:v>
                </c:pt>
                <c:pt idx="310">
                  <c:v>102.00575371678023</c:v>
                </c:pt>
                <c:pt idx="311">
                  <c:v>101.38612267889825</c:v>
                </c:pt>
                <c:pt idx="312">
                  <c:v>101.51890075844439</c:v>
                </c:pt>
                <c:pt idx="313">
                  <c:v>100.7443619610919</c:v>
                </c:pt>
                <c:pt idx="314">
                  <c:v>100.59146599070543</c:v>
                </c:pt>
                <c:pt idx="315">
                  <c:v>100.31383909710897</c:v>
                </c:pt>
                <c:pt idx="316">
                  <c:v>98.195425191622832</c:v>
                </c:pt>
                <c:pt idx="317">
                  <c:v>97.807149898404575</c:v>
                </c:pt>
                <c:pt idx="318">
                  <c:v>98.967952199891286</c:v>
                </c:pt>
                <c:pt idx="319">
                  <c:v>99.247590882571799</c:v>
                </c:pt>
                <c:pt idx="320">
                  <c:v>99.326050656849077</c:v>
                </c:pt>
                <c:pt idx="321">
                  <c:v>98.46098135071513</c:v>
                </c:pt>
                <c:pt idx="322">
                  <c:v>99.104753857605516</c:v>
                </c:pt>
                <c:pt idx="323">
                  <c:v>99.855151185949609</c:v>
                </c:pt>
                <c:pt idx="324">
                  <c:v>100.4506407548232</c:v>
                </c:pt>
                <c:pt idx="325">
                  <c:v>99.969823163739449</c:v>
                </c:pt>
                <c:pt idx="326">
                  <c:v>100.36212203512576</c:v>
                </c:pt>
                <c:pt idx="327">
                  <c:v>100.23940290099979</c:v>
                </c:pt>
                <c:pt idx="328">
                  <c:v>100.70412617941129</c:v>
                </c:pt>
                <c:pt idx="329">
                  <c:v>100.56330094352901</c:v>
                </c:pt>
                <c:pt idx="330">
                  <c:v>100.1227191341259</c:v>
                </c:pt>
                <c:pt idx="331">
                  <c:v>100.5451948417727</c:v>
                </c:pt>
                <c:pt idx="332">
                  <c:v>100.65785503047852</c:v>
                </c:pt>
                <c:pt idx="333">
                  <c:v>100.83086889170531</c:v>
                </c:pt>
                <c:pt idx="334">
                  <c:v>101.60943126722586</c:v>
                </c:pt>
                <c:pt idx="335">
                  <c:v>100.80471563361289</c:v>
                </c:pt>
                <c:pt idx="336">
                  <c:v>100.29170941718462</c:v>
                </c:pt>
                <c:pt idx="337">
                  <c:v>99.631842597621997</c:v>
                </c:pt>
                <c:pt idx="338">
                  <c:v>100.01408252358814</c:v>
                </c:pt>
                <c:pt idx="339">
                  <c:v>100.39028708230221</c:v>
                </c:pt>
                <c:pt idx="340">
                  <c:v>99.847104029613462</c:v>
                </c:pt>
                <c:pt idx="341">
                  <c:v>99.464864103647301</c:v>
                </c:pt>
                <c:pt idx="342">
                  <c:v>99.130907115697909</c:v>
                </c:pt>
                <c:pt idx="343">
                  <c:v>100.28567404993252</c:v>
                </c:pt>
                <c:pt idx="344">
                  <c:v>100.47880580199964</c:v>
                </c:pt>
                <c:pt idx="345">
                  <c:v>101.40624056973859</c:v>
                </c:pt>
                <c:pt idx="346">
                  <c:v>101.47866497676375</c:v>
                </c:pt>
                <c:pt idx="347">
                  <c:v>102.55296034763707</c:v>
                </c:pt>
                <c:pt idx="348">
                  <c:v>102.85674049932595</c:v>
                </c:pt>
                <c:pt idx="349">
                  <c:v>102.42621763534302</c:v>
                </c:pt>
                <c:pt idx="350">
                  <c:v>102.1888265234272</c:v>
                </c:pt>
                <c:pt idx="351">
                  <c:v>102.03391876395671</c:v>
                </c:pt>
                <c:pt idx="352">
                  <c:v>102.27130987587255</c:v>
                </c:pt>
                <c:pt idx="353">
                  <c:v>101.53298328203265</c:v>
                </c:pt>
                <c:pt idx="354">
                  <c:v>101.49677107852007</c:v>
                </c:pt>
                <c:pt idx="355">
                  <c:v>101.60339589997379</c:v>
                </c:pt>
                <c:pt idx="356">
                  <c:v>101.76232723761235</c:v>
                </c:pt>
                <c:pt idx="357">
                  <c:v>101.66173778341073</c:v>
                </c:pt>
                <c:pt idx="358">
                  <c:v>101.28955680286474</c:v>
                </c:pt>
                <c:pt idx="359">
                  <c:v>100.7423501720079</c:v>
                </c:pt>
                <c:pt idx="360">
                  <c:v>99.643913332126189</c:v>
                </c:pt>
                <c:pt idx="361">
                  <c:v>99.096706701269369</c:v>
                </c:pt>
                <c:pt idx="362">
                  <c:v>99.919528436638643</c:v>
                </c:pt>
                <c:pt idx="363">
                  <c:v>100.32792162069723</c:v>
                </c:pt>
                <c:pt idx="364">
                  <c:v>98.93777536363082</c:v>
                </c:pt>
                <c:pt idx="365">
                  <c:v>98.108918261009464</c:v>
                </c:pt>
                <c:pt idx="366">
                  <c:v>97.088941195405013</c:v>
                </c:pt>
                <c:pt idx="367">
                  <c:v>97.927857243446525</c:v>
                </c:pt>
                <c:pt idx="368">
                  <c:v>96.990363530287411</c:v>
                </c:pt>
                <c:pt idx="369">
                  <c:v>97.557688051984556</c:v>
                </c:pt>
                <c:pt idx="370">
                  <c:v>97.549640895648423</c:v>
                </c:pt>
                <c:pt idx="371">
                  <c:v>99.062506286840815</c:v>
                </c:pt>
                <c:pt idx="372">
                  <c:v>98.740620033395615</c:v>
                </c:pt>
                <c:pt idx="373">
                  <c:v>100.12674271229396</c:v>
                </c:pt>
                <c:pt idx="374">
                  <c:v>101.06624821453711</c:v>
                </c:pt>
                <c:pt idx="375">
                  <c:v>101.80457480837701</c:v>
                </c:pt>
                <c:pt idx="376">
                  <c:v>102.32160460297335</c:v>
                </c:pt>
                <c:pt idx="377">
                  <c:v>101.90315247349459</c:v>
                </c:pt>
                <c:pt idx="378">
                  <c:v>101.11453115255388</c:v>
                </c:pt>
                <c:pt idx="379">
                  <c:v>101.70398535417539</c:v>
                </c:pt>
                <c:pt idx="380">
                  <c:v>99.442734423722925</c:v>
                </c:pt>
                <c:pt idx="381">
                  <c:v>99.798821091596665</c:v>
                </c:pt>
                <c:pt idx="382">
                  <c:v>100.09656587603347</c:v>
                </c:pt>
                <c:pt idx="383">
                  <c:v>101.6999617760073</c:v>
                </c:pt>
                <c:pt idx="384">
                  <c:v>101.28150964652856</c:v>
                </c:pt>
                <c:pt idx="385">
                  <c:v>102.45639447160349</c:v>
                </c:pt>
                <c:pt idx="386">
                  <c:v>103.52465447522472</c:v>
                </c:pt>
                <c:pt idx="387">
                  <c:v>102.92111775001497</c:v>
                </c:pt>
                <c:pt idx="388">
                  <c:v>103.89884724485475</c:v>
                </c:pt>
                <c:pt idx="389">
                  <c:v>103.45826543545164</c:v>
                </c:pt>
                <c:pt idx="390">
                  <c:v>104.15032088035881</c:v>
                </c:pt>
                <c:pt idx="391">
                  <c:v>104.22475707646801</c:v>
                </c:pt>
                <c:pt idx="392">
                  <c:v>104.00748385539249</c:v>
                </c:pt>
                <c:pt idx="393">
                  <c:v>105.04959060092128</c:v>
                </c:pt>
                <c:pt idx="394">
                  <c:v>104.64924457319881</c:v>
                </c:pt>
                <c:pt idx="395">
                  <c:v>104.24487496730829</c:v>
                </c:pt>
                <c:pt idx="396">
                  <c:v>104.22475707646799</c:v>
                </c:pt>
                <c:pt idx="397">
                  <c:v>106.32305309111381</c:v>
                </c:pt>
                <c:pt idx="398">
                  <c:v>107.08954473213015</c:v>
                </c:pt>
                <c:pt idx="399">
                  <c:v>107.02315569235709</c:v>
                </c:pt>
                <c:pt idx="400">
                  <c:v>106.05749693202152</c:v>
                </c:pt>
                <c:pt idx="401">
                  <c:v>107.04528537228146</c:v>
                </c:pt>
                <c:pt idx="402">
                  <c:v>107.66692819924745</c:v>
                </c:pt>
                <c:pt idx="403">
                  <c:v>107.948578671012</c:v>
                </c:pt>
                <c:pt idx="404">
                  <c:v>106.97889633250837</c:v>
                </c:pt>
                <c:pt idx="405">
                  <c:v>107.03321463777723</c:v>
                </c:pt>
                <c:pt idx="406">
                  <c:v>106.99901422334869</c:v>
                </c:pt>
                <c:pt idx="407">
                  <c:v>106.74150522059256</c:v>
                </c:pt>
                <c:pt idx="408">
                  <c:v>105.88045949262666</c:v>
                </c:pt>
                <c:pt idx="409">
                  <c:v>106.28080552034911</c:v>
                </c:pt>
                <c:pt idx="410">
                  <c:v>105.88850664896279</c:v>
                </c:pt>
                <c:pt idx="411">
                  <c:v>106.10779165912231</c:v>
                </c:pt>
                <c:pt idx="412">
                  <c:v>106.0937091355341</c:v>
                </c:pt>
                <c:pt idx="413">
                  <c:v>104.96710724847593</c:v>
                </c:pt>
                <c:pt idx="414">
                  <c:v>104.80817591083736</c:v>
                </c:pt>
                <c:pt idx="415">
                  <c:v>104.52250186090474</c:v>
                </c:pt>
                <c:pt idx="416">
                  <c:v>104.45208924296362</c:v>
                </c:pt>
                <c:pt idx="417">
                  <c:v>102.24314482869602</c:v>
                </c:pt>
                <c:pt idx="418">
                  <c:v>101.86090490272986</c:v>
                </c:pt>
                <c:pt idx="419">
                  <c:v>100.88116361880607</c:v>
                </c:pt>
                <c:pt idx="420">
                  <c:v>99.903434123966306</c:v>
                </c:pt>
                <c:pt idx="421">
                  <c:v>99.171142897378502</c:v>
                </c:pt>
                <c:pt idx="422">
                  <c:v>99.16510753012642</c:v>
                </c:pt>
                <c:pt idx="423">
                  <c:v>99.215402257227225</c:v>
                </c:pt>
                <c:pt idx="424">
                  <c:v>99.32001528959691</c:v>
                </c:pt>
                <c:pt idx="425">
                  <c:v>98.951857887218978</c:v>
                </c:pt>
                <c:pt idx="426">
                  <c:v>98.533405757740212</c:v>
                </c:pt>
                <c:pt idx="427">
                  <c:v>99.336109602269161</c:v>
                </c:pt>
                <c:pt idx="428">
                  <c:v>98.400627678194084</c:v>
                </c:pt>
                <c:pt idx="429">
                  <c:v>98.213531293379063</c:v>
                </c:pt>
                <c:pt idx="430">
                  <c:v>98.945822519966853</c:v>
                </c:pt>
                <c:pt idx="431">
                  <c:v>98.933751785462661</c:v>
                </c:pt>
                <c:pt idx="432">
                  <c:v>99.237531937151559</c:v>
                </c:pt>
                <c:pt idx="433">
                  <c:v>100.44460538757102</c:v>
                </c:pt>
                <c:pt idx="434">
                  <c:v>99.772667833504187</c:v>
                </c:pt>
                <c:pt idx="435">
                  <c:v>99.577524292353047</c:v>
                </c:pt>
                <c:pt idx="436">
                  <c:v>101.08234252720929</c:v>
                </c:pt>
                <c:pt idx="437">
                  <c:v>100.38425171505004</c:v>
                </c:pt>
                <c:pt idx="438">
                  <c:v>99.269720562496076</c:v>
                </c:pt>
                <c:pt idx="439">
                  <c:v>100.72625585933555</c:v>
                </c:pt>
                <c:pt idx="440">
                  <c:v>101.62753736898208</c:v>
                </c:pt>
                <c:pt idx="441">
                  <c:v>100.50495906009198</c:v>
                </c:pt>
                <c:pt idx="442">
                  <c:v>100.64176071780619</c:v>
                </c:pt>
                <c:pt idx="443">
                  <c:v>100.11869555595777</c:v>
                </c:pt>
                <c:pt idx="444">
                  <c:v>98.271873176816001</c:v>
                </c:pt>
                <c:pt idx="445">
                  <c:v>96.056893395296314</c:v>
                </c:pt>
                <c:pt idx="446">
                  <c:v>96.901844810589921</c:v>
                </c:pt>
                <c:pt idx="447">
                  <c:v>97.364556299917382</c:v>
                </c:pt>
                <c:pt idx="448">
                  <c:v>96.207777576598744</c:v>
                </c:pt>
                <c:pt idx="449">
                  <c:v>95.791337236204015</c:v>
                </c:pt>
                <c:pt idx="450">
                  <c:v>96.046834449876144</c:v>
                </c:pt>
                <c:pt idx="451">
                  <c:v>97.121129820749445</c:v>
                </c:pt>
                <c:pt idx="452">
                  <c:v>97.03059931196799</c:v>
                </c:pt>
                <c:pt idx="453">
                  <c:v>98.060635322992596</c:v>
                </c:pt>
                <c:pt idx="454">
                  <c:v>98.714466775303123</c:v>
                </c:pt>
                <c:pt idx="455">
                  <c:v>96.573923189892611</c:v>
                </c:pt>
                <c:pt idx="456">
                  <c:v>95.938197839338358</c:v>
                </c:pt>
                <c:pt idx="457">
                  <c:v>91.803971271651719</c:v>
                </c:pt>
                <c:pt idx="458">
                  <c:v>92.811877602751963</c:v>
                </c:pt>
                <c:pt idx="459">
                  <c:v>93.039209769247634</c:v>
                </c:pt>
                <c:pt idx="460">
                  <c:v>93.097551652684572</c:v>
                </c:pt>
                <c:pt idx="461">
                  <c:v>92.045385961735619</c:v>
                </c:pt>
                <c:pt idx="462">
                  <c:v>89.490413825014443</c:v>
                </c:pt>
                <c:pt idx="463">
                  <c:v>90.65725149375325</c:v>
                </c:pt>
                <c:pt idx="464">
                  <c:v>90.021526143198997</c:v>
                </c:pt>
                <c:pt idx="465">
                  <c:v>87.98760737924222</c:v>
                </c:pt>
                <c:pt idx="466">
                  <c:v>87.854829299696078</c:v>
                </c:pt>
                <c:pt idx="467">
                  <c:v>89.253022713098602</c:v>
                </c:pt>
                <c:pt idx="468">
                  <c:v>88.597179471704024</c:v>
                </c:pt>
                <c:pt idx="469">
                  <c:v>87.959442332065763</c:v>
                </c:pt>
                <c:pt idx="470">
                  <c:v>87.90713581588092</c:v>
                </c:pt>
                <c:pt idx="471">
                  <c:v>90.349447763896293</c:v>
                </c:pt>
                <c:pt idx="472">
                  <c:v>90.333353451224028</c:v>
                </c:pt>
                <c:pt idx="473">
                  <c:v>91.667169613937531</c:v>
                </c:pt>
                <c:pt idx="474">
                  <c:v>90.375601021988714</c:v>
                </c:pt>
                <c:pt idx="475">
                  <c:v>90.077856237551913</c:v>
                </c:pt>
                <c:pt idx="476">
                  <c:v>89.335506065543953</c:v>
                </c:pt>
                <c:pt idx="477">
                  <c:v>90.327318083971946</c:v>
                </c:pt>
                <c:pt idx="478">
                  <c:v>90.425895749089548</c:v>
                </c:pt>
                <c:pt idx="479">
                  <c:v>92.314965698995991</c:v>
                </c:pt>
                <c:pt idx="480">
                  <c:v>93.749371315911105</c:v>
                </c:pt>
                <c:pt idx="481">
                  <c:v>95.081175689540572</c:v>
                </c:pt>
                <c:pt idx="482">
                  <c:v>95.044963486027982</c:v>
                </c:pt>
                <c:pt idx="483">
                  <c:v>93.467720844146569</c:v>
                </c:pt>
                <c:pt idx="484">
                  <c:v>91.80195948256771</c:v>
                </c:pt>
                <c:pt idx="485">
                  <c:v>91.747641177298831</c:v>
                </c:pt>
                <c:pt idx="486">
                  <c:v>91.445872814693971</c:v>
                </c:pt>
                <c:pt idx="487">
                  <c:v>91.673204981189627</c:v>
                </c:pt>
                <c:pt idx="488">
                  <c:v>93.173999637877813</c:v>
                </c:pt>
                <c:pt idx="489">
                  <c:v>92.904419900617469</c:v>
                </c:pt>
                <c:pt idx="490">
                  <c:v>94.533969058683724</c:v>
                </c:pt>
                <c:pt idx="491">
                  <c:v>96.3123906089684</c:v>
                </c:pt>
                <c:pt idx="492">
                  <c:v>97.117106242581372</c:v>
                </c:pt>
                <c:pt idx="493">
                  <c:v>98.491158186975525</c:v>
                </c:pt>
                <c:pt idx="494">
                  <c:v>97.642183193513844</c:v>
                </c:pt>
                <c:pt idx="495">
                  <c:v>98.213531293379049</c:v>
                </c:pt>
                <c:pt idx="496">
                  <c:v>99.871245498621775</c:v>
                </c:pt>
                <c:pt idx="497">
                  <c:v>100.23537932283165</c:v>
                </c:pt>
                <c:pt idx="498">
                  <c:v>101.83475164463742</c:v>
                </c:pt>
                <c:pt idx="499">
                  <c:v>102.20894441426745</c:v>
                </c:pt>
                <c:pt idx="500">
                  <c:v>101.20103808316721</c:v>
                </c:pt>
                <c:pt idx="501">
                  <c:v>99.734443840907559</c:v>
                </c:pt>
                <c:pt idx="502">
                  <c:v>99.688172691974813</c:v>
                </c:pt>
                <c:pt idx="503">
                  <c:v>100.41644034039454</c:v>
                </c:pt>
                <c:pt idx="504">
                  <c:v>100.71217333574731</c:v>
                </c:pt>
                <c:pt idx="505">
                  <c:v>101.0280242219404</c:v>
                </c:pt>
                <c:pt idx="506">
                  <c:v>101.32979258454526</c:v>
                </c:pt>
                <c:pt idx="507">
                  <c:v>102.82455187398135</c:v>
                </c:pt>
                <c:pt idx="508">
                  <c:v>102.9834832116199</c:v>
                </c:pt>
                <c:pt idx="509">
                  <c:v>102.98549500070395</c:v>
                </c:pt>
                <c:pt idx="510">
                  <c:v>104.17446234936712</c:v>
                </c:pt>
                <c:pt idx="511">
                  <c:v>103.87269398676226</c:v>
                </c:pt>
                <c:pt idx="512">
                  <c:v>102.05604844388098</c:v>
                </c:pt>
                <c:pt idx="513">
                  <c:v>102.56301929305715</c:v>
                </c:pt>
                <c:pt idx="514">
                  <c:v>102.54893676946892</c:v>
                </c:pt>
                <c:pt idx="515">
                  <c:v>103.33152272315753</c:v>
                </c:pt>
                <c:pt idx="516">
                  <c:v>104.14629730219066</c:v>
                </c:pt>
                <c:pt idx="517">
                  <c:v>104.71563361297184</c:v>
                </c:pt>
                <c:pt idx="518">
                  <c:v>104.38167662502246</c:v>
                </c:pt>
                <c:pt idx="519">
                  <c:v>104.43599493029133</c:v>
                </c:pt>
                <c:pt idx="520">
                  <c:v>104.63113847144248</c:v>
                </c:pt>
                <c:pt idx="521">
                  <c:v>104.35351157784602</c:v>
                </c:pt>
                <c:pt idx="522">
                  <c:v>102.74206852153604</c:v>
                </c:pt>
                <c:pt idx="523">
                  <c:v>102.97744784436784</c:v>
                </c:pt>
                <c:pt idx="524">
                  <c:v>103.01366004788042</c:v>
                </c:pt>
                <c:pt idx="525">
                  <c:v>102.99957752429221</c:v>
                </c:pt>
                <c:pt idx="526">
                  <c:v>102.24113303961198</c:v>
                </c:pt>
                <c:pt idx="527">
                  <c:v>101.26541533385625</c:v>
                </c:pt>
                <c:pt idx="528">
                  <c:v>101.17287303599076</c:v>
                </c:pt>
                <c:pt idx="529">
                  <c:v>102.33769891564555</c:v>
                </c:pt>
                <c:pt idx="530">
                  <c:v>102.05403665479697</c:v>
                </c:pt>
                <c:pt idx="531">
                  <c:v>102.52077172229251</c:v>
                </c:pt>
                <c:pt idx="532">
                  <c:v>101.86492848089793</c:v>
                </c:pt>
                <c:pt idx="533">
                  <c:v>101.74623292494002</c:v>
                </c:pt>
                <c:pt idx="534">
                  <c:v>101.53901864928467</c:v>
                </c:pt>
                <c:pt idx="535">
                  <c:v>101.90114068441051</c:v>
                </c:pt>
                <c:pt idx="536">
                  <c:v>101.76635081578034</c:v>
                </c:pt>
                <c:pt idx="537">
                  <c:v>101.51688896936032</c:v>
                </c:pt>
                <c:pt idx="538">
                  <c:v>100.85501036071365</c:v>
                </c:pt>
                <c:pt idx="539">
                  <c:v>100.90329329873043</c:v>
                </c:pt>
                <c:pt idx="540">
                  <c:v>99.142977850202058</c:v>
                </c:pt>
                <c:pt idx="541">
                  <c:v>99.537288510672397</c:v>
                </c:pt>
                <c:pt idx="542">
                  <c:v>100.05633009435277</c:v>
                </c:pt>
                <c:pt idx="543">
                  <c:v>99.804856458848718</c:v>
                </c:pt>
                <c:pt idx="544">
                  <c:v>101.1688494578227</c:v>
                </c:pt>
                <c:pt idx="545">
                  <c:v>103.08809624398963</c:v>
                </c:pt>
                <c:pt idx="546">
                  <c:v>102.61532580924201</c:v>
                </c:pt>
                <c:pt idx="547">
                  <c:v>101.44647635141916</c:v>
                </c:pt>
                <c:pt idx="548">
                  <c:v>102.31959281388924</c:v>
                </c:pt>
                <c:pt idx="549">
                  <c:v>102.66360874725879</c:v>
                </c:pt>
                <c:pt idx="550">
                  <c:v>102.65757338000668</c:v>
                </c:pt>
                <c:pt idx="551">
                  <c:v>103.4522300681995</c:v>
                </c:pt>
                <c:pt idx="552">
                  <c:v>104.64119741686267</c:v>
                </c:pt>
                <c:pt idx="553">
                  <c:v>106.08968555736602</c:v>
                </c:pt>
                <c:pt idx="554">
                  <c:v>105.96495463415602</c:v>
                </c:pt>
                <c:pt idx="555">
                  <c:v>104.41587703945105</c:v>
                </c:pt>
                <c:pt idx="556">
                  <c:v>102.97744784436787</c:v>
                </c:pt>
                <c:pt idx="557">
                  <c:v>102.5891725511496</c:v>
                </c:pt>
                <c:pt idx="558">
                  <c:v>104.85645884885416</c:v>
                </c:pt>
                <c:pt idx="559">
                  <c:v>103.01969541513256</c:v>
                </c:pt>
                <c:pt idx="560">
                  <c:v>103.30939304323321</c:v>
                </c:pt>
                <c:pt idx="561">
                  <c:v>103.63731466393051</c:v>
                </c:pt>
                <c:pt idx="562">
                  <c:v>105.08379101534983</c:v>
                </c:pt>
                <c:pt idx="563">
                  <c:v>104.54261975174509</c:v>
                </c:pt>
                <c:pt idx="564">
                  <c:v>104.32735831975364</c:v>
                </c:pt>
                <c:pt idx="565">
                  <c:v>108.03307381254136</c:v>
                </c:pt>
                <c:pt idx="566">
                  <c:v>109.11742812883483</c:v>
                </c:pt>
                <c:pt idx="567">
                  <c:v>109.81551894099408</c:v>
                </c:pt>
                <c:pt idx="568">
                  <c:v>108.52193855996121</c:v>
                </c:pt>
                <c:pt idx="569">
                  <c:v>109.32061882632209</c:v>
                </c:pt>
                <c:pt idx="570">
                  <c:v>108.2040758846841</c:v>
                </c:pt>
                <c:pt idx="571">
                  <c:v>108.46762025469233</c:v>
                </c:pt>
                <c:pt idx="572">
                  <c:v>108.77542398454931</c:v>
                </c:pt>
                <c:pt idx="573">
                  <c:v>108.60643370149057</c:v>
                </c:pt>
                <c:pt idx="574">
                  <c:v>106.49606695234056</c:v>
                </c:pt>
                <c:pt idx="575">
                  <c:v>104.43800671937538</c:v>
                </c:pt>
                <c:pt idx="576">
                  <c:v>104.03564890256889</c:v>
                </c:pt>
                <c:pt idx="577">
                  <c:v>103.90287082302277</c:v>
                </c:pt>
                <c:pt idx="578">
                  <c:v>105.58875007544194</c:v>
                </c:pt>
                <c:pt idx="579">
                  <c:v>105.77584646025694</c:v>
                </c:pt>
                <c:pt idx="580">
                  <c:v>103.7700927434766</c:v>
                </c:pt>
                <c:pt idx="581">
                  <c:v>105.53443177017306</c:v>
                </c:pt>
                <c:pt idx="582">
                  <c:v>105.44188947230757</c:v>
                </c:pt>
                <c:pt idx="583">
                  <c:v>103.12028486933414</c:v>
                </c:pt>
                <c:pt idx="584">
                  <c:v>102.70987989619152</c:v>
                </c:pt>
                <c:pt idx="585">
                  <c:v>101.22719134125963</c:v>
                </c:pt>
                <c:pt idx="586">
                  <c:v>103.53270163156078</c:v>
                </c:pt>
                <c:pt idx="587">
                  <c:v>103.06999014223334</c:v>
                </c:pt>
                <c:pt idx="588">
                  <c:v>103.89281187760258</c:v>
                </c:pt>
                <c:pt idx="589">
                  <c:v>105.6249622789545</c:v>
                </c:pt>
                <c:pt idx="590">
                  <c:v>108.43744341843184</c:v>
                </c:pt>
                <c:pt idx="591">
                  <c:v>108.87802522783495</c:v>
                </c:pt>
                <c:pt idx="592">
                  <c:v>109.63043434526308</c:v>
                </c:pt>
                <c:pt idx="593">
                  <c:v>109.9422616532881</c:v>
                </c:pt>
                <c:pt idx="594">
                  <c:v>110.28225400848957</c:v>
                </c:pt>
                <c:pt idx="595">
                  <c:v>108.21212304102021</c:v>
                </c:pt>
                <c:pt idx="596">
                  <c:v>107.18007524091156</c:v>
                </c:pt>
                <c:pt idx="597">
                  <c:v>107.4053956183232</c:v>
                </c:pt>
                <c:pt idx="598">
                  <c:v>111.33240791035449</c:v>
                </c:pt>
                <c:pt idx="599">
                  <c:v>112.27392520168168</c:v>
                </c:pt>
                <c:pt idx="600">
                  <c:v>112.27191341259764</c:v>
                </c:pt>
                <c:pt idx="601">
                  <c:v>113.61780030981532</c:v>
                </c:pt>
                <c:pt idx="602">
                  <c:v>114.24547850403344</c:v>
                </c:pt>
                <c:pt idx="603">
                  <c:v>114.59552980465509</c:v>
                </c:pt>
                <c:pt idx="604">
                  <c:v>114.69209568068865</c:v>
                </c:pt>
                <c:pt idx="605">
                  <c:v>114.15092441708393</c:v>
                </c:pt>
                <c:pt idx="606">
                  <c:v>114.09459432273103</c:v>
                </c:pt>
                <c:pt idx="607">
                  <c:v>115.83278009133504</c:v>
                </c:pt>
                <c:pt idx="608">
                  <c:v>115.5088820488058</c:v>
                </c:pt>
                <c:pt idx="609">
                  <c:v>117.2088438248132</c:v>
                </c:pt>
                <c:pt idx="610">
                  <c:v>118.51851851851832</c:v>
                </c:pt>
                <c:pt idx="611">
                  <c:v>118.94702959341723</c:v>
                </c:pt>
                <c:pt idx="612">
                  <c:v>117.24304423924175</c:v>
                </c:pt>
                <c:pt idx="613">
                  <c:v>116.67370792846059</c:v>
                </c:pt>
                <c:pt idx="614">
                  <c:v>117.39795199871224</c:v>
                </c:pt>
                <c:pt idx="615">
                  <c:v>116.05206510149458</c:v>
                </c:pt>
                <c:pt idx="616">
                  <c:v>114.89528637817594</c:v>
                </c:pt>
                <c:pt idx="617">
                  <c:v>114.85907417466335</c:v>
                </c:pt>
                <c:pt idx="618">
                  <c:v>116.13253666485589</c:v>
                </c:pt>
                <c:pt idx="619">
                  <c:v>116.33975094051122</c:v>
                </c:pt>
                <c:pt idx="620">
                  <c:v>115.44450479811681</c:v>
                </c:pt>
                <c:pt idx="621">
                  <c:v>113.81294385096651</c:v>
                </c:pt>
                <c:pt idx="622">
                  <c:v>114.39636268533592</c:v>
                </c:pt>
                <c:pt idx="623">
                  <c:v>114.19116019876461</c:v>
                </c:pt>
                <c:pt idx="624">
                  <c:v>110.29432474299379</c:v>
                </c:pt>
                <c:pt idx="625">
                  <c:v>104.64924457319879</c:v>
                </c:pt>
                <c:pt idx="626">
                  <c:v>107.77154123161712</c:v>
                </c:pt>
                <c:pt idx="627">
                  <c:v>110.97028587522867</c:v>
                </c:pt>
                <c:pt idx="628">
                  <c:v>112.57368177520252</c:v>
                </c:pt>
                <c:pt idx="629">
                  <c:v>111.58589333494258</c:v>
                </c:pt>
                <c:pt idx="630">
                  <c:v>110.48343291689281</c:v>
                </c:pt>
                <c:pt idx="631">
                  <c:v>111.70458889090051</c:v>
                </c:pt>
                <c:pt idx="632">
                  <c:v>115.07634739573886</c:v>
                </c:pt>
                <c:pt idx="633">
                  <c:v>119.58476673305552</c:v>
                </c:pt>
                <c:pt idx="634">
                  <c:v>119.29305731587083</c:v>
                </c:pt>
                <c:pt idx="635">
                  <c:v>120.04546643329896</c:v>
                </c:pt>
                <c:pt idx="636">
                  <c:v>119.38761140282035</c:v>
                </c:pt>
                <c:pt idx="637">
                  <c:v>119.40571750457664</c:v>
                </c:pt>
                <c:pt idx="638">
                  <c:v>117.67557889230876</c:v>
                </c:pt>
                <c:pt idx="639">
                  <c:v>122.85392399460822</c:v>
                </c:pt>
                <c:pt idx="640">
                  <c:v>122.68895728971758</c:v>
                </c:pt>
                <c:pt idx="641">
                  <c:v>123.94632546723786</c:v>
                </c:pt>
                <c:pt idx="642">
                  <c:v>125.36262498239668</c:v>
                </c:pt>
                <c:pt idx="643">
                  <c:v>126.45905003319436</c:v>
                </c:pt>
                <c:pt idx="644">
                  <c:v>126.62401673808502</c:v>
                </c:pt>
                <c:pt idx="645">
                  <c:v>125.24191763735475</c:v>
                </c:pt>
                <c:pt idx="646">
                  <c:v>124.09318607037225</c:v>
                </c:pt>
                <c:pt idx="647">
                  <c:v>126.18745850684999</c:v>
                </c:pt>
                <c:pt idx="648">
                  <c:v>127.18731768161412</c:v>
                </c:pt>
                <c:pt idx="649">
                  <c:v>126.10497515440467</c:v>
                </c:pt>
                <c:pt idx="650">
                  <c:v>124.14750437564111</c:v>
                </c:pt>
                <c:pt idx="651">
                  <c:v>124.13945721930497</c:v>
                </c:pt>
                <c:pt idx="652">
                  <c:v>124.02478524151513</c:v>
                </c:pt>
                <c:pt idx="653">
                  <c:v>123.15166877904505</c:v>
                </c:pt>
                <c:pt idx="654">
                  <c:v>123.59627416661623</c:v>
                </c:pt>
                <c:pt idx="655">
                  <c:v>123.69686362081785</c:v>
                </c:pt>
                <c:pt idx="656">
                  <c:v>123.05711469209552</c:v>
                </c:pt>
                <c:pt idx="657">
                  <c:v>121.17206832035714</c:v>
                </c:pt>
                <c:pt idx="658">
                  <c:v>121.61466191884428</c:v>
                </c:pt>
                <c:pt idx="659">
                  <c:v>123.1919045607257</c:v>
                </c:pt>
                <c:pt idx="660">
                  <c:v>122.93037197980148</c:v>
                </c:pt>
                <c:pt idx="661">
                  <c:v>126.0325507473795</c:v>
                </c:pt>
                <c:pt idx="662">
                  <c:v>127.12897579817717</c:v>
                </c:pt>
                <c:pt idx="663">
                  <c:v>125.44712012392606</c:v>
                </c:pt>
                <c:pt idx="664">
                  <c:v>125.46120264751428</c:v>
                </c:pt>
                <c:pt idx="665">
                  <c:v>126.82318385740423</c:v>
                </c:pt>
                <c:pt idx="666">
                  <c:v>126.86140785000087</c:v>
                </c:pt>
                <c:pt idx="667">
                  <c:v>127.18128231436201</c:v>
                </c:pt>
                <c:pt idx="668">
                  <c:v>127.50115677872317</c:v>
                </c:pt>
                <c:pt idx="669">
                  <c:v>125.12724565956492</c:v>
                </c:pt>
                <c:pt idx="670">
                  <c:v>124.13744543022095</c:v>
                </c:pt>
                <c:pt idx="671">
                  <c:v>123.27036433500298</c:v>
                </c:pt>
                <c:pt idx="672">
                  <c:v>122.5078962721547</c:v>
                </c:pt>
                <c:pt idx="673">
                  <c:v>122.93841913613763</c:v>
                </c:pt>
                <c:pt idx="674">
                  <c:v>123.99863198342271</c:v>
                </c:pt>
                <c:pt idx="675">
                  <c:v>123.74112298066656</c:v>
                </c:pt>
                <c:pt idx="676">
                  <c:v>122.57830889009581</c:v>
                </c:pt>
                <c:pt idx="677">
                  <c:v>121.89027702335673</c:v>
                </c:pt>
                <c:pt idx="678">
                  <c:v>122.74126380590243</c:v>
                </c:pt>
                <c:pt idx="679">
                  <c:v>122.24032832397836</c:v>
                </c:pt>
                <c:pt idx="680">
                  <c:v>122.03914941557512</c:v>
                </c:pt>
                <c:pt idx="681">
                  <c:v>120.98899551371019</c:v>
                </c:pt>
                <c:pt idx="682">
                  <c:v>120.43172993743322</c:v>
                </c:pt>
                <c:pt idx="683">
                  <c:v>118.9470295934173</c:v>
                </c:pt>
                <c:pt idx="684">
                  <c:v>121.49395457380236</c:v>
                </c:pt>
                <c:pt idx="685">
                  <c:v>122.4394954432976</c:v>
                </c:pt>
                <c:pt idx="686">
                  <c:v>121.5402257227351</c:v>
                </c:pt>
                <c:pt idx="687">
                  <c:v>122.31275273100356</c:v>
                </c:pt>
                <c:pt idx="688">
                  <c:v>123.20196350614587</c:v>
                </c:pt>
                <c:pt idx="689">
                  <c:v>124.02880881968319</c:v>
                </c:pt>
                <c:pt idx="690">
                  <c:v>124.7550646790189</c:v>
                </c:pt>
                <c:pt idx="691">
                  <c:v>124.18371657915368</c:v>
                </c:pt>
                <c:pt idx="692">
                  <c:v>123.5761562757759</c:v>
                </c:pt>
                <c:pt idx="693">
                  <c:v>121.39738869776878</c:v>
                </c:pt>
                <c:pt idx="694">
                  <c:v>122.51393163940678</c:v>
                </c:pt>
                <c:pt idx="695">
                  <c:v>123.65662783913719</c:v>
                </c:pt>
                <c:pt idx="696">
                  <c:v>122.32683525459174</c:v>
                </c:pt>
                <c:pt idx="697">
                  <c:v>122.69700444605371</c:v>
                </c:pt>
                <c:pt idx="698">
                  <c:v>126.02651538012739</c:v>
                </c:pt>
                <c:pt idx="699">
                  <c:v>125.58190999255622</c:v>
                </c:pt>
                <c:pt idx="700">
                  <c:v>125.81125394813591</c:v>
                </c:pt>
                <c:pt idx="701">
                  <c:v>126.31822479731207</c:v>
                </c:pt>
                <c:pt idx="702">
                  <c:v>127.45086205162232</c:v>
                </c:pt>
                <c:pt idx="703">
                  <c:v>128.02019836240351</c:v>
                </c:pt>
                <c:pt idx="704">
                  <c:v>129.51898123000765</c:v>
                </c:pt>
                <c:pt idx="705">
                  <c:v>129.68193614581429</c:v>
                </c:pt>
                <c:pt idx="706">
                  <c:v>129.29969621984813</c:v>
                </c:pt>
                <c:pt idx="707">
                  <c:v>129.30170800893217</c:v>
                </c:pt>
                <c:pt idx="708">
                  <c:v>128.97780996640296</c:v>
                </c:pt>
                <c:pt idx="709">
                  <c:v>128.31794314684032</c:v>
                </c:pt>
                <c:pt idx="710">
                  <c:v>127.90351459552961</c:v>
                </c:pt>
                <c:pt idx="711">
                  <c:v>127.46293278612653</c:v>
                </c:pt>
                <c:pt idx="712">
                  <c:v>126.82519564648823</c:v>
                </c:pt>
                <c:pt idx="713">
                  <c:v>127.19737662703423</c:v>
                </c:pt>
                <c:pt idx="714">
                  <c:v>126.5435451747237</c:v>
                </c:pt>
                <c:pt idx="715">
                  <c:v>126.36047236807676</c:v>
                </c:pt>
                <c:pt idx="716">
                  <c:v>126.5676866437321</c:v>
                </c:pt>
                <c:pt idx="717">
                  <c:v>126.63407568350517</c:v>
                </c:pt>
                <c:pt idx="718">
                  <c:v>127.58766370933654</c:v>
                </c:pt>
                <c:pt idx="719">
                  <c:v>128.40243828836967</c:v>
                </c:pt>
                <c:pt idx="720">
                  <c:v>129.7060776148227</c:v>
                </c:pt>
                <c:pt idx="721">
                  <c:v>129.89920936688983</c:v>
                </c:pt>
                <c:pt idx="722">
                  <c:v>129.70205403665466</c:v>
                </c:pt>
                <c:pt idx="723">
                  <c:v>129.76039592009161</c:v>
                </c:pt>
                <c:pt idx="724">
                  <c:v>130.64960669523396</c:v>
                </c:pt>
                <c:pt idx="725">
                  <c:v>129.94145693765455</c:v>
                </c:pt>
                <c:pt idx="726">
                  <c:v>129.09047015510885</c:v>
                </c:pt>
                <c:pt idx="727">
                  <c:v>129.04017542800801</c:v>
                </c:pt>
                <c:pt idx="728">
                  <c:v>127.36636691009305</c:v>
                </c:pt>
                <c:pt idx="729">
                  <c:v>126.9982095077151</c:v>
                </c:pt>
                <c:pt idx="730">
                  <c:v>126.44697929869021</c:v>
                </c:pt>
                <c:pt idx="731">
                  <c:v>127.44080310620224</c:v>
                </c:pt>
                <c:pt idx="732">
                  <c:v>126.46910897861457</c:v>
                </c:pt>
                <c:pt idx="733">
                  <c:v>125.97219707485856</c:v>
                </c:pt>
                <c:pt idx="734">
                  <c:v>123.38503631279285</c:v>
                </c:pt>
                <c:pt idx="735">
                  <c:v>124.21389341541422</c:v>
                </c:pt>
                <c:pt idx="736">
                  <c:v>123.89603074013711</c:v>
                </c:pt>
                <c:pt idx="737">
                  <c:v>125.02665620536334</c:v>
                </c:pt>
                <c:pt idx="738">
                  <c:v>125.31233025529593</c:v>
                </c:pt>
                <c:pt idx="739">
                  <c:v>125.16546965216156</c:v>
                </c:pt>
                <c:pt idx="740">
                  <c:v>125.92190234775775</c:v>
                </c:pt>
                <c:pt idx="741">
                  <c:v>126.25585933570716</c:v>
                </c:pt>
                <c:pt idx="742">
                  <c:v>126.1411873579173</c:v>
                </c:pt>
                <c:pt idx="743">
                  <c:v>126.96199730420253</c:v>
                </c:pt>
                <c:pt idx="744">
                  <c:v>125.71669986118646</c:v>
                </c:pt>
                <c:pt idx="745">
                  <c:v>125.55374494537983</c:v>
                </c:pt>
                <c:pt idx="746">
                  <c:v>125.14132818315316</c:v>
                </c:pt>
                <c:pt idx="747">
                  <c:v>127.43275594986609</c:v>
                </c:pt>
                <c:pt idx="748">
                  <c:v>127.38447301184934</c:v>
                </c:pt>
                <c:pt idx="749">
                  <c:v>128.52918100066378</c:v>
                </c:pt>
                <c:pt idx="750">
                  <c:v>129.32584947794064</c:v>
                </c:pt>
                <c:pt idx="751">
                  <c:v>130.11245900979731</c:v>
                </c:pt>
                <c:pt idx="752">
                  <c:v>130.81457340012463</c:v>
                </c:pt>
                <c:pt idx="753">
                  <c:v>129.88110326513356</c:v>
                </c:pt>
                <c:pt idx="754">
                  <c:v>130.98155189409928</c:v>
                </c:pt>
                <c:pt idx="755">
                  <c:v>132.04176474138438</c:v>
                </c:pt>
                <c:pt idx="756">
                  <c:v>131.74200816786356</c:v>
                </c:pt>
                <c:pt idx="757">
                  <c:v>130.8326795018809</c:v>
                </c:pt>
                <c:pt idx="758">
                  <c:v>130.59730017904911</c:v>
                </c:pt>
                <c:pt idx="759">
                  <c:v>130.39410948156186</c:v>
                </c:pt>
                <c:pt idx="760">
                  <c:v>130.05009354819231</c:v>
                </c:pt>
                <c:pt idx="761">
                  <c:v>128.04232804232794</c:v>
                </c:pt>
                <c:pt idx="762">
                  <c:v>126.69241756694217</c:v>
                </c:pt>
                <c:pt idx="763">
                  <c:v>125.89574908966532</c:v>
                </c:pt>
                <c:pt idx="764">
                  <c:v>126.71857082503458</c:v>
                </c:pt>
                <c:pt idx="765">
                  <c:v>126.07882189631228</c:v>
                </c:pt>
                <c:pt idx="766">
                  <c:v>122.97865491781829</c:v>
                </c:pt>
                <c:pt idx="767">
                  <c:v>121.39135333051671</c:v>
                </c:pt>
                <c:pt idx="768">
                  <c:v>122.48979017039842</c:v>
                </c:pt>
                <c:pt idx="769">
                  <c:v>125.20771722292623</c:v>
                </c:pt>
                <c:pt idx="770">
                  <c:v>124.68666385016184</c:v>
                </c:pt>
                <c:pt idx="771">
                  <c:v>126.25183575753906</c:v>
                </c:pt>
                <c:pt idx="772">
                  <c:v>127.19134125978222</c:v>
                </c:pt>
                <c:pt idx="773">
                  <c:v>127.90552638461372</c:v>
                </c:pt>
                <c:pt idx="774">
                  <c:v>128.4245679682941</c:v>
                </c:pt>
                <c:pt idx="775">
                  <c:v>128.38433218661345</c:v>
                </c:pt>
                <c:pt idx="776">
                  <c:v>127.45890920795851</c:v>
                </c:pt>
                <c:pt idx="777">
                  <c:v>127.21749451787463</c:v>
                </c:pt>
                <c:pt idx="778">
                  <c:v>127.96185647896661</c:v>
                </c:pt>
                <c:pt idx="779">
                  <c:v>128.30788420142019</c:v>
                </c:pt>
                <c:pt idx="780">
                  <c:v>127.61985233468111</c:v>
                </c:pt>
                <c:pt idx="781">
                  <c:v>127.77073651598354</c:v>
                </c:pt>
                <c:pt idx="782">
                  <c:v>126.14722272516936</c:v>
                </c:pt>
                <c:pt idx="783">
                  <c:v>127.75866578147932</c:v>
                </c:pt>
                <c:pt idx="784">
                  <c:v>124.82346550787604</c:v>
                </c:pt>
                <c:pt idx="785">
                  <c:v>123.25829360049879</c:v>
                </c:pt>
                <c:pt idx="786">
                  <c:v>126.38863741525324</c:v>
                </c:pt>
                <c:pt idx="787">
                  <c:v>129.50489870641948</c:v>
                </c:pt>
                <c:pt idx="788">
                  <c:v>131.1022592391412</c:v>
                </c:pt>
                <c:pt idx="789">
                  <c:v>129.79459633452012</c:v>
                </c:pt>
                <c:pt idx="790">
                  <c:v>129.51495765183964</c:v>
                </c:pt>
                <c:pt idx="791">
                  <c:v>130.11849437704936</c:v>
                </c:pt>
                <c:pt idx="792">
                  <c:v>132.29323837688844</c:v>
                </c:pt>
                <c:pt idx="793">
                  <c:v>133.10197758866948</c:v>
                </c:pt>
                <c:pt idx="794">
                  <c:v>132.23892007161959</c:v>
                </c:pt>
                <c:pt idx="795">
                  <c:v>132.23690828253555</c:v>
                </c:pt>
                <c:pt idx="796">
                  <c:v>130.97149294867916</c:v>
                </c:pt>
                <c:pt idx="797">
                  <c:v>130.20500130766283</c:v>
                </c:pt>
                <c:pt idx="798">
                  <c:v>129.66785362222615</c:v>
                </c:pt>
                <c:pt idx="799">
                  <c:v>132.09004767940121</c:v>
                </c:pt>
                <c:pt idx="800">
                  <c:v>132.53465306697237</c:v>
                </c:pt>
                <c:pt idx="801">
                  <c:v>133.53451224173648</c:v>
                </c:pt>
                <c:pt idx="802">
                  <c:v>133.76385619731619</c:v>
                </c:pt>
                <c:pt idx="803">
                  <c:v>135.10571951636584</c:v>
                </c:pt>
                <c:pt idx="804">
                  <c:v>135.63079646729827</c:v>
                </c:pt>
                <c:pt idx="805">
                  <c:v>135.97078882249977</c:v>
                </c:pt>
                <c:pt idx="806">
                  <c:v>136.34900517029786</c:v>
                </c:pt>
                <c:pt idx="807">
                  <c:v>136.21220351258367</c:v>
                </c:pt>
                <c:pt idx="808">
                  <c:v>135.05140121109696</c:v>
                </c:pt>
                <c:pt idx="809">
                  <c:v>134.47602953306369</c:v>
                </c:pt>
                <c:pt idx="810">
                  <c:v>133.01345886897209</c:v>
                </c:pt>
                <c:pt idx="811">
                  <c:v>134.62490192528207</c:v>
                </c:pt>
                <c:pt idx="812">
                  <c:v>134.79188041925678</c:v>
                </c:pt>
                <c:pt idx="813">
                  <c:v>135.34713420644974</c:v>
                </c:pt>
                <c:pt idx="814">
                  <c:v>136.40533526465077</c:v>
                </c:pt>
                <c:pt idx="815">
                  <c:v>136.99277767718826</c:v>
                </c:pt>
                <c:pt idx="816">
                  <c:v>136.75739835435644</c:v>
                </c:pt>
                <c:pt idx="817">
                  <c:v>136.6910093145834</c:v>
                </c:pt>
                <c:pt idx="818">
                  <c:v>136.02711891685269</c:v>
                </c:pt>
                <c:pt idx="819">
                  <c:v>136.29066328686093</c:v>
                </c:pt>
                <c:pt idx="820">
                  <c:v>136.6105377512221</c:v>
                </c:pt>
                <c:pt idx="821">
                  <c:v>136.68497394733132</c:v>
                </c:pt>
                <c:pt idx="822">
                  <c:v>136.78153982336488</c:v>
                </c:pt>
                <c:pt idx="823">
                  <c:v>137.4655481119359</c:v>
                </c:pt>
                <c:pt idx="824">
                  <c:v>136.10356690204594</c:v>
                </c:pt>
                <c:pt idx="825">
                  <c:v>134.55851288550903</c:v>
                </c:pt>
                <c:pt idx="826">
                  <c:v>134.01532983282027</c:v>
                </c:pt>
                <c:pt idx="827">
                  <c:v>133.67332568853476</c:v>
                </c:pt>
                <c:pt idx="828">
                  <c:v>132.95914056370322</c:v>
                </c:pt>
                <c:pt idx="829">
                  <c:v>131.12841249723371</c:v>
                </c:pt>
                <c:pt idx="830">
                  <c:v>131.41006296899826</c:v>
                </c:pt>
                <c:pt idx="831">
                  <c:v>131.19278974792275</c:v>
                </c:pt>
                <c:pt idx="832">
                  <c:v>131.14853038807402</c:v>
                </c:pt>
                <c:pt idx="833">
                  <c:v>131.74401995694762</c:v>
                </c:pt>
                <c:pt idx="834">
                  <c:v>129.58738205886485</c:v>
                </c:pt>
                <c:pt idx="835">
                  <c:v>129.01201038083158</c:v>
                </c:pt>
                <c:pt idx="836">
                  <c:v>128.08256382400862</c:v>
                </c:pt>
                <c:pt idx="837">
                  <c:v>129.99175166475541</c:v>
                </c:pt>
                <c:pt idx="838">
                  <c:v>130.68581889874662</c:v>
                </c:pt>
                <c:pt idx="839">
                  <c:v>132.51453517613209</c:v>
                </c:pt>
                <c:pt idx="840">
                  <c:v>133.05168286156874</c:v>
                </c:pt>
                <c:pt idx="841">
                  <c:v>132.31737984589691</c:v>
                </c:pt>
                <c:pt idx="842">
                  <c:v>131.41207475808233</c:v>
                </c:pt>
                <c:pt idx="843">
                  <c:v>131.76413784778802</c:v>
                </c:pt>
                <c:pt idx="844">
                  <c:v>134.67922023055101</c:v>
                </c:pt>
                <c:pt idx="845">
                  <c:v>134.64904339429052</c:v>
                </c:pt>
                <c:pt idx="846">
                  <c:v>133.90870501136661</c:v>
                </c:pt>
                <c:pt idx="847">
                  <c:v>133.79604482266078</c:v>
                </c:pt>
                <c:pt idx="848">
                  <c:v>133.19653167561913</c:v>
                </c:pt>
                <c:pt idx="849">
                  <c:v>132.00354074878788</c:v>
                </c:pt>
                <c:pt idx="850">
                  <c:v>131.56094715030076</c:v>
                </c:pt>
                <c:pt idx="851">
                  <c:v>132.48637012895566</c:v>
                </c:pt>
                <c:pt idx="852">
                  <c:v>132.68553724827487</c:v>
                </c:pt>
                <c:pt idx="853">
                  <c:v>132.59500673949341</c:v>
                </c:pt>
                <c:pt idx="854">
                  <c:v>131.639406924578</c:v>
                </c:pt>
                <c:pt idx="855">
                  <c:v>131.31550888204879</c:v>
                </c:pt>
                <c:pt idx="856">
                  <c:v>129.90926831231013</c:v>
                </c:pt>
                <c:pt idx="857">
                  <c:v>129.84690285070511</c:v>
                </c:pt>
                <c:pt idx="858">
                  <c:v>130.99362262860359</c:v>
                </c:pt>
                <c:pt idx="859">
                  <c:v>132.1544249300903</c:v>
                </c:pt>
                <c:pt idx="860">
                  <c:v>131.69171344076284</c:v>
                </c:pt>
                <c:pt idx="861">
                  <c:v>132.57287705956904</c:v>
                </c:pt>
                <c:pt idx="862">
                  <c:v>132.02768221779624</c:v>
                </c:pt>
                <c:pt idx="863">
                  <c:v>132.10010662482142</c:v>
                </c:pt>
                <c:pt idx="864">
                  <c:v>131.98945822519966</c:v>
                </c:pt>
                <c:pt idx="865">
                  <c:v>129.87305610879753</c:v>
                </c:pt>
                <c:pt idx="866">
                  <c:v>130.15269479147804</c:v>
                </c:pt>
                <c:pt idx="867">
                  <c:v>129.03615184984002</c:v>
                </c:pt>
                <c:pt idx="868">
                  <c:v>128.78870179250404</c:v>
                </c:pt>
                <c:pt idx="869">
                  <c:v>127.23358883054701</c:v>
                </c:pt>
                <c:pt idx="870">
                  <c:v>128.49699237531937</c:v>
                </c:pt>
                <c:pt idx="871">
                  <c:v>130.87291528356164</c:v>
                </c:pt>
                <c:pt idx="872">
                  <c:v>132.05785905405673</c:v>
                </c:pt>
                <c:pt idx="873">
                  <c:v>132.03170579596431</c:v>
                </c:pt>
                <c:pt idx="874">
                  <c:v>132.91286941477051</c:v>
                </c:pt>
                <c:pt idx="875">
                  <c:v>132.60707747399761</c:v>
                </c:pt>
                <c:pt idx="876">
                  <c:v>133.13215442493006</c:v>
                </c:pt>
                <c:pt idx="877">
                  <c:v>132.43004003460274</c:v>
                </c:pt>
                <c:pt idx="878">
                  <c:v>133.20055525378717</c:v>
                </c:pt>
                <c:pt idx="879">
                  <c:v>134.5303478383326</c:v>
                </c:pt>
                <c:pt idx="880">
                  <c:v>131.40805117991425</c:v>
                </c:pt>
                <c:pt idx="881">
                  <c:v>130.39612127064592</c:v>
                </c:pt>
                <c:pt idx="882">
                  <c:v>129.29366085259613</c:v>
                </c:pt>
                <c:pt idx="883">
                  <c:v>132.40992214376237</c:v>
                </c:pt>
                <c:pt idx="884">
                  <c:v>133.11807190134181</c:v>
                </c:pt>
                <c:pt idx="885">
                  <c:v>136.13173194922237</c:v>
                </c:pt>
                <c:pt idx="886">
                  <c:v>134.23662663206383</c:v>
                </c:pt>
                <c:pt idx="887">
                  <c:v>134.73353853581983</c:v>
                </c:pt>
                <c:pt idx="888">
                  <c:v>132.20270786810701</c:v>
                </c:pt>
                <c:pt idx="889">
                  <c:v>136.29267507594494</c:v>
                </c:pt>
                <c:pt idx="890">
                  <c:v>136.173979519987</c:v>
                </c:pt>
                <c:pt idx="891">
                  <c:v>138.18174502585137</c:v>
                </c:pt>
                <c:pt idx="892">
                  <c:v>137.97654253928008</c:v>
                </c:pt>
                <c:pt idx="893">
                  <c:v>141.16925181563954</c:v>
                </c:pt>
                <c:pt idx="894">
                  <c:v>140.85138914036241</c:v>
                </c:pt>
                <c:pt idx="895">
                  <c:v>142.5935984871345</c:v>
                </c:pt>
                <c:pt idx="896">
                  <c:v>141.8371657915383</c:v>
                </c:pt>
                <c:pt idx="897">
                  <c:v>141.44084334198391</c:v>
                </c:pt>
                <c:pt idx="898">
                  <c:v>140.96203753998418</c:v>
                </c:pt>
                <c:pt idx="899">
                  <c:v>140.86949524211872</c:v>
                </c:pt>
                <c:pt idx="900">
                  <c:v>140.33435934576607</c:v>
                </c:pt>
                <c:pt idx="901">
                  <c:v>139.01261391755679</c:v>
                </c:pt>
                <c:pt idx="902">
                  <c:v>138.02683726638091</c:v>
                </c:pt>
                <c:pt idx="903">
                  <c:v>137.29856961796116</c:v>
                </c:pt>
                <c:pt idx="904">
                  <c:v>136.56627839137334</c:v>
                </c:pt>
                <c:pt idx="905">
                  <c:v>136.76745729977659</c:v>
                </c:pt>
                <c:pt idx="906">
                  <c:v>135.76759812501246</c:v>
                </c:pt>
                <c:pt idx="907">
                  <c:v>133.64516064135825</c:v>
                </c:pt>
                <c:pt idx="908">
                  <c:v>130.81054982195658</c:v>
                </c:pt>
                <c:pt idx="909">
                  <c:v>132.55275916872867</c:v>
                </c:pt>
                <c:pt idx="910">
                  <c:v>134.29496851550073</c:v>
                </c:pt>
                <c:pt idx="911">
                  <c:v>136.01303639326443</c:v>
                </c:pt>
                <c:pt idx="912">
                  <c:v>137.82163477980959</c:v>
                </c:pt>
                <c:pt idx="913">
                  <c:v>136.50793650793639</c:v>
                </c:pt>
                <c:pt idx="914">
                  <c:v>137.82163477980959</c:v>
                </c:pt>
                <c:pt idx="915">
                  <c:v>137.59832619148199</c:v>
                </c:pt>
                <c:pt idx="916">
                  <c:v>135.6328082563823</c:v>
                </c:pt>
                <c:pt idx="917">
                  <c:v>133.70149073571119</c:v>
                </c:pt>
                <c:pt idx="918">
                  <c:v>133.01748244714017</c:v>
                </c:pt>
                <c:pt idx="919">
                  <c:v>133.87450459693798</c:v>
                </c:pt>
                <c:pt idx="920">
                  <c:v>133.02955318164436</c:v>
                </c:pt>
                <c:pt idx="921">
                  <c:v>131.99951717061975</c:v>
                </c:pt>
                <c:pt idx="922">
                  <c:v>131.22900195143532</c:v>
                </c:pt>
                <c:pt idx="923">
                  <c:v>131.63739513549393</c:v>
                </c:pt>
                <c:pt idx="924">
                  <c:v>129.20313034381468</c:v>
                </c:pt>
                <c:pt idx="925">
                  <c:v>128.81284326151237</c:v>
                </c:pt>
                <c:pt idx="926">
                  <c:v>129.07437584243661</c:v>
                </c:pt>
                <c:pt idx="927">
                  <c:v>127.69227674170634</c:v>
                </c:pt>
                <c:pt idx="928">
                  <c:v>126.43490856418606</c:v>
                </c:pt>
                <c:pt idx="929">
                  <c:v>124.43921379282588</c:v>
                </c:pt>
                <c:pt idx="930">
                  <c:v>123.04102037942336</c:v>
                </c:pt>
                <c:pt idx="931">
                  <c:v>124.17365763373361</c:v>
                </c:pt>
                <c:pt idx="932">
                  <c:v>123.35284768744837</c:v>
                </c:pt>
                <c:pt idx="933">
                  <c:v>123.9423018890699</c:v>
                </c:pt>
                <c:pt idx="934">
                  <c:v>125.23588227010273</c:v>
                </c:pt>
                <c:pt idx="935">
                  <c:v>125.60403967248068</c:v>
                </c:pt>
                <c:pt idx="936">
                  <c:v>124.54986219244769</c:v>
                </c:pt>
                <c:pt idx="937">
                  <c:v>123.10740941919642</c:v>
                </c:pt>
                <c:pt idx="938">
                  <c:v>123.13557446637289</c:v>
                </c:pt>
                <c:pt idx="939">
                  <c:v>123.85378316937246</c:v>
                </c:pt>
                <c:pt idx="940">
                  <c:v>123.61438026837261</c:v>
                </c:pt>
                <c:pt idx="941">
                  <c:v>123.6143802683726</c:v>
                </c:pt>
                <c:pt idx="942">
                  <c:v>123.81757096585989</c:v>
                </c:pt>
                <c:pt idx="943">
                  <c:v>123.34278874202823</c:v>
                </c:pt>
                <c:pt idx="944">
                  <c:v>123.23415213149048</c:v>
                </c:pt>
                <c:pt idx="945">
                  <c:v>122.53606131933124</c:v>
                </c:pt>
                <c:pt idx="946">
                  <c:v>121.52010783189485</c:v>
                </c:pt>
                <c:pt idx="947">
                  <c:v>121.90838312511312</c:v>
                </c:pt>
                <c:pt idx="948">
                  <c:v>121.75146357655859</c:v>
                </c:pt>
                <c:pt idx="949">
                  <c:v>120.72746293278607</c:v>
                </c:pt>
                <c:pt idx="950">
                  <c:v>121.53419035548306</c:v>
                </c:pt>
                <c:pt idx="951">
                  <c:v>121.08153781157576</c:v>
                </c:pt>
                <c:pt idx="952">
                  <c:v>120.2526807089544</c:v>
                </c:pt>
                <c:pt idx="953">
                  <c:v>119.32524594121546</c:v>
                </c:pt>
                <c:pt idx="954">
                  <c:v>119.93481803367727</c:v>
                </c:pt>
                <c:pt idx="955">
                  <c:v>119.27696300319867</c:v>
                </c:pt>
                <c:pt idx="956">
                  <c:v>119.36950530106417</c:v>
                </c:pt>
                <c:pt idx="957">
                  <c:v>118.24290341400599</c:v>
                </c:pt>
                <c:pt idx="958">
                  <c:v>117.66551994688868</c:v>
                </c:pt>
                <c:pt idx="959">
                  <c:v>117.19073772305703</c:v>
                </c:pt>
                <c:pt idx="960">
                  <c:v>117.68764962681304</c:v>
                </c:pt>
                <c:pt idx="961">
                  <c:v>118.92288812440896</c:v>
                </c:pt>
                <c:pt idx="962">
                  <c:v>117.31748043535107</c:v>
                </c:pt>
                <c:pt idx="963">
                  <c:v>116.33975094051129</c:v>
                </c:pt>
                <c:pt idx="964">
                  <c:v>113.38644456515171</c:v>
                </c:pt>
                <c:pt idx="965">
                  <c:v>111.84139054861478</c:v>
                </c:pt>
                <c:pt idx="966">
                  <c:v>111.41891484096799</c:v>
                </c:pt>
                <c:pt idx="967">
                  <c:v>110.4713621823887</c:v>
                </c:pt>
                <c:pt idx="968">
                  <c:v>111.81724907960638</c:v>
                </c:pt>
                <c:pt idx="969">
                  <c:v>111.77902508700977</c:v>
                </c:pt>
                <c:pt idx="970">
                  <c:v>113.12893556239554</c:v>
                </c:pt>
                <c:pt idx="971">
                  <c:v>112.74066026917727</c:v>
                </c:pt>
                <c:pt idx="972">
                  <c:v>113.45283360492476</c:v>
                </c:pt>
                <c:pt idx="973">
                  <c:v>113.52726980103395</c:v>
                </c:pt>
                <c:pt idx="974">
                  <c:v>113.56549379363058</c:v>
                </c:pt>
                <c:pt idx="975">
                  <c:v>113.22348964934505</c:v>
                </c:pt>
                <c:pt idx="976">
                  <c:v>112.59581145512693</c:v>
                </c:pt>
                <c:pt idx="977">
                  <c:v>112.35842034321111</c:v>
                </c:pt>
                <c:pt idx="978">
                  <c:v>111.81523729052235</c:v>
                </c:pt>
                <c:pt idx="979">
                  <c:v>113.38242098698363</c:v>
                </c:pt>
                <c:pt idx="980">
                  <c:v>113.36029130705927</c:v>
                </c:pt>
                <c:pt idx="981">
                  <c:v>113.4749632848491</c:v>
                </c:pt>
                <c:pt idx="982">
                  <c:v>111.97819220632898</c:v>
                </c:pt>
                <c:pt idx="983">
                  <c:v>111.39477337195959</c:v>
                </c:pt>
                <c:pt idx="984">
                  <c:v>110.36071378276692</c:v>
                </c:pt>
                <c:pt idx="985">
                  <c:v>109.97042670046463</c:v>
                </c:pt>
                <c:pt idx="986">
                  <c:v>108.8015772426418</c:v>
                </c:pt>
                <c:pt idx="987">
                  <c:v>108.00490876536495</c:v>
                </c:pt>
                <c:pt idx="988">
                  <c:v>108.35496006598659</c:v>
                </c:pt>
                <c:pt idx="989">
                  <c:v>107.99283803086074</c:v>
                </c:pt>
                <c:pt idx="990">
                  <c:v>106.58257388295401</c:v>
                </c:pt>
                <c:pt idx="991">
                  <c:v>106.86824793288663</c:v>
                </c:pt>
                <c:pt idx="992">
                  <c:v>105.80803508560155</c:v>
                </c:pt>
                <c:pt idx="993">
                  <c:v>105.67726879513941</c:v>
                </c:pt>
                <c:pt idx="994">
                  <c:v>107.5240911742812</c:v>
                </c:pt>
                <c:pt idx="995">
                  <c:v>108.1819462047598</c:v>
                </c:pt>
                <c:pt idx="996">
                  <c:v>108.66678737401161</c:v>
                </c:pt>
                <c:pt idx="997">
                  <c:v>110.62828173094323</c:v>
                </c:pt>
                <c:pt idx="998">
                  <c:v>110.58201058201048</c:v>
                </c:pt>
                <c:pt idx="999">
                  <c:v>111.50542177158138</c:v>
                </c:pt>
                <c:pt idx="1000">
                  <c:v>111.01253344599343</c:v>
                </c:pt>
                <c:pt idx="1001">
                  <c:v>110.26012432856533</c:v>
                </c:pt>
                <c:pt idx="1002">
                  <c:v>109.09932202707859</c:v>
                </c:pt>
                <c:pt idx="1003">
                  <c:v>108.40927837125547</c:v>
                </c:pt>
                <c:pt idx="1004">
                  <c:v>108.59235117790242</c:v>
                </c:pt>
                <c:pt idx="1005">
                  <c:v>108.61045727965872</c:v>
                </c:pt>
                <c:pt idx="1006">
                  <c:v>109.51777415655734</c:v>
                </c:pt>
                <c:pt idx="1007">
                  <c:v>110.15349950711158</c:v>
                </c:pt>
                <c:pt idx="1008">
                  <c:v>110.90590862453971</c:v>
                </c:pt>
                <c:pt idx="1009">
                  <c:v>112.12706459854739</c:v>
                </c:pt>
                <c:pt idx="1010">
                  <c:v>112.26185446717756</c:v>
                </c:pt>
                <c:pt idx="1011">
                  <c:v>110.31243084475015</c:v>
                </c:pt>
                <c:pt idx="1012">
                  <c:v>112.19747721648855</c:v>
                </c:pt>
                <c:pt idx="1013">
                  <c:v>111.74482467258126</c:v>
                </c:pt>
                <c:pt idx="1014">
                  <c:v>111.83736697044674</c:v>
                </c:pt>
                <c:pt idx="1015">
                  <c:v>111.38873800470751</c:v>
                </c:pt>
                <c:pt idx="1016">
                  <c:v>110.9159675699599</c:v>
                </c:pt>
                <c:pt idx="1017">
                  <c:v>109.25020620838104</c:v>
                </c:pt>
                <c:pt idx="1018">
                  <c:v>108.19200515017999</c:v>
                </c:pt>
                <c:pt idx="1019">
                  <c:v>109.68475265053208</c:v>
                </c:pt>
                <c:pt idx="1020">
                  <c:v>110.29633653207793</c:v>
                </c:pt>
                <c:pt idx="1021">
                  <c:v>109.44736153861625</c:v>
                </c:pt>
                <c:pt idx="1022">
                  <c:v>108.67684631943185</c:v>
                </c:pt>
                <c:pt idx="1023">
                  <c:v>108.75731788279315</c:v>
                </c:pt>
                <c:pt idx="1024">
                  <c:v>108.58631581065039</c:v>
                </c:pt>
                <c:pt idx="1025">
                  <c:v>108.37708974591102</c:v>
                </c:pt>
                <c:pt idx="1026">
                  <c:v>108.06526243788598</c:v>
                </c:pt>
                <c:pt idx="1027">
                  <c:v>108.46560846560844</c:v>
                </c:pt>
                <c:pt idx="1028">
                  <c:v>110.37479630635522</c:v>
                </c:pt>
                <c:pt idx="1029">
                  <c:v>110.28225400848973</c:v>
                </c:pt>
                <c:pt idx="1030">
                  <c:v>109.04701551089381</c:v>
                </c:pt>
                <c:pt idx="1031">
                  <c:v>107.91437825658356</c:v>
                </c:pt>
                <c:pt idx="1032">
                  <c:v>108.08538032872632</c:v>
                </c:pt>
                <c:pt idx="1033">
                  <c:v>108.34892469873458</c:v>
                </c:pt>
                <c:pt idx="1034">
                  <c:v>108.85589554791075</c:v>
                </c:pt>
                <c:pt idx="1035">
                  <c:v>108.47566741102861</c:v>
                </c:pt>
                <c:pt idx="1036">
                  <c:v>107.77757659886935</c:v>
                </c:pt>
                <c:pt idx="1037">
                  <c:v>106.55843241394568</c:v>
                </c:pt>
                <c:pt idx="1038">
                  <c:v>108.3469129096505</c:v>
                </c:pt>
                <c:pt idx="1039">
                  <c:v>108.33685396423034</c:v>
                </c:pt>
                <c:pt idx="1040">
                  <c:v>109.15766391051559</c:v>
                </c:pt>
                <c:pt idx="1041">
                  <c:v>107.0875329430462</c:v>
                </c:pt>
                <c:pt idx="1042">
                  <c:v>106.0132375721729</c:v>
                </c:pt>
                <c:pt idx="1043">
                  <c:v>105.1320739533667</c:v>
                </c:pt>
                <c:pt idx="1044">
                  <c:v>107.10966262297056</c:v>
                </c:pt>
                <c:pt idx="1045">
                  <c:v>106.53630273402132</c:v>
                </c:pt>
                <c:pt idx="1046">
                  <c:v>107.85000100589451</c:v>
                </c:pt>
                <c:pt idx="1047">
                  <c:v>107.78562375520546</c:v>
                </c:pt>
                <c:pt idx="1048">
                  <c:v>108.80962439897799</c:v>
                </c:pt>
                <c:pt idx="1049">
                  <c:v>107.81781238054998</c:v>
                </c:pt>
                <c:pt idx="1050">
                  <c:v>105.85430623453433</c:v>
                </c:pt>
                <c:pt idx="1051">
                  <c:v>106.55038525760956</c:v>
                </c:pt>
                <c:pt idx="1052">
                  <c:v>103.73790411813222</c:v>
                </c:pt>
                <c:pt idx="1053">
                  <c:v>102.73200957611601</c:v>
                </c:pt>
                <c:pt idx="1054">
                  <c:v>100.44259359848711</c:v>
                </c:pt>
                <c:pt idx="1055">
                  <c:v>99.732432051823665</c:v>
                </c:pt>
                <c:pt idx="1056">
                  <c:v>99.643913332126232</c:v>
                </c:pt>
                <c:pt idx="1057">
                  <c:v>99.941658116563019</c:v>
                </c:pt>
                <c:pt idx="1058">
                  <c:v>100.78660953185664</c:v>
                </c:pt>
                <c:pt idx="1059">
                  <c:v>101.13666083247828</c:v>
                </c:pt>
                <c:pt idx="1060">
                  <c:v>101.86694026998207</c:v>
                </c:pt>
                <c:pt idx="1061">
                  <c:v>100.39229887138629</c:v>
                </c:pt>
                <c:pt idx="1062">
                  <c:v>100.35005130062162</c:v>
                </c:pt>
                <c:pt idx="1063">
                  <c:v>99.752549942663975</c:v>
                </c:pt>
                <c:pt idx="1064">
                  <c:v>99.748526364495916</c:v>
                </c:pt>
                <c:pt idx="1065">
                  <c:v>99.181201842798771</c:v>
                </c:pt>
                <c:pt idx="1066">
                  <c:v>97.294143681976351</c:v>
                </c:pt>
                <c:pt idx="1067">
                  <c:v>98.913633894622464</c:v>
                </c:pt>
                <c:pt idx="1068">
                  <c:v>99.291850242420566</c:v>
                </c:pt>
                <c:pt idx="1069">
                  <c:v>101.24932102118412</c:v>
                </c:pt>
                <c:pt idx="1070">
                  <c:v>101.06826000362121</c:v>
                </c:pt>
                <c:pt idx="1071">
                  <c:v>100.3359687770334</c:v>
                </c:pt>
                <c:pt idx="1072">
                  <c:v>99.052447341420716</c:v>
                </c:pt>
                <c:pt idx="1073">
                  <c:v>98.927716418210693</c:v>
                </c:pt>
                <c:pt idx="1074">
                  <c:v>97.129176977085706</c:v>
                </c:pt>
                <c:pt idx="1075">
                  <c:v>93.326895608264408</c:v>
                </c:pt>
                <c:pt idx="1076">
                  <c:v>92.71732351580259</c:v>
                </c:pt>
                <c:pt idx="1077">
                  <c:v>92.926549580541973</c:v>
                </c:pt>
                <c:pt idx="1078">
                  <c:v>92.827971915424385</c:v>
                </c:pt>
                <c:pt idx="1079">
                  <c:v>91.39155450942522</c:v>
                </c:pt>
                <c:pt idx="1080">
                  <c:v>90.717605166274367</c:v>
                </c:pt>
                <c:pt idx="1081">
                  <c:v>93.238376888567004</c:v>
                </c:pt>
                <c:pt idx="1082">
                  <c:v>93.367131389945101</c:v>
                </c:pt>
                <c:pt idx="1083">
                  <c:v>92.630816585189223</c:v>
                </c:pt>
                <c:pt idx="1084">
                  <c:v>91.594745206912521</c:v>
                </c:pt>
                <c:pt idx="1085">
                  <c:v>90.353471342064495</c:v>
                </c:pt>
                <c:pt idx="1086">
                  <c:v>90.279035145955291</c:v>
                </c:pt>
                <c:pt idx="1087">
                  <c:v>91.017361739795192</c:v>
                </c:pt>
                <c:pt idx="1088">
                  <c:v>91.142092663005201</c:v>
                </c:pt>
                <c:pt idx="1089">
                  <c:v>91.775806224475417</c:v>
                </c:pt>
                <c:pt idx="1090">
                  <c:v>91.222564226366501</c:v>
                </c:pt>
                <c:pt idx="1091">
                  <c:v>89.703663467922013</c:v>
                </c:pt>
                <c:pt idx="1092">
                  <c:v>89.872653750980732</c:v>
                </c:pt>
                <c:pt idx="1093">
                  <c:v>89.874665540064754</c:v>
                </c:pt>
                <c:pt idx="1094">
                  <c:v>88.94723077232581</c:v>
                </c:pt>
                <c:pt idx="1095">
                  <c:v>92.624781217937098</c:v>
                </c:pt>
                <c:pt idx="1096">
                  <c:v>92.001126601887051</c:v>
                </c:pt>
                <c:pt idx="1097">
                  <c:v>90.222705051602389</c:v>
                </c:pt>
                <c:pt idx="1098">
                  <c:v>89.458225199670068</c:v>
                </c:pt>
                <c:pt idx="1099">
                  <c:v>87.967489488402038</c:v>
                </c:pt>
                <c:pt idx="1100">
                  <c:v>89.150421469813111</c:v>
                </c:pt>
                <c:pt idx="1101">
                  <c:v>88.921077514233417</c:v>
                </c:pt>
                <c:pt idx="1102">
                  <c:v>87.850805721528175</c:v>
                </c:pt>
                <c:pt idx="1103">
                  <c:v>88.719898605830195</c:v>
                </c:pt>
                <c:pt idx="1104">
                  <c:v>88.951254350493912</c:v>
                </c:pt>
                <c:pt idx="1105">
                  <c:v>89.844488703804316</c:v>
                </c:pt>
                <c:pt idx="1106">
                  <c:v>88.544872955519367</c:v>
                </c:pt>
                <c:pt idx="1107">
                  <c:v>88.880841732552781</c:v>
                </c:pt>
                <c:pt idx="1108">
                  <c:v>88.925101092401491</c:v>
                </c:pt>
                <c:pt idx="1109">
                  <c:v>87.585249562435905</c:v>
                </c:pt>
                <c:pt idx="1110">
                  <c:v>87.895065081376899</c:v>
                </c:pt>
                <c:pt idx="1111">
                  <c:v>85.358199046412011</c:v>
                </c:pt>
                <c:pt idx="1112">
                  <c:v>83.370551431387966</c:v>
                </c:pt>
                <c:pt idx="1113">
                  <c:v>84.124972337900132</c:v>
                </c:pt>
                <c:pt idx="1114">
                  <c:v>83.143219264892295</c:v>
                </c:pt>
                <c:pt idx="1115">
                  <c:v>84.923652604260994</c:v>
                </c:pt>
                <c:pt idx="1116">
                  <c:v>83.31824491520311</c:v>
                </c:pt>
                <c:pt idx="1117">
                  <c:v>84.352304504395775</c:v>
                </c:pt>
                <c:pt idx="1118">
                  <c:v>85.726356448789915</c:v>
                </c:pt>
                <c:pt idx="1119">
                  <c:v>83.861427967891856</c:v>
                </c:pt>
                <c:pt idx="1120">
                  <c:v>80.614400386263512</c:v>
                </c:pt>
                <c:pt idx="1121">
                  <c:v>76.759812501257386</c:v>
                </c:pt>
                <c:pt idx="1122">
                  <c:v>81.215925322389225</c:v>
                </c:pt>
                <c:pt idx="1123">
                  <c:v>77.904520490071846</c:v>
                </c:pt>
                <c:pt idx="1124">
                  <c:v>79.316796427062613</c:v>
                </c:pt>
                <c:pt idx="1125">
                  <c:v>83.249844086346016</c:v>
                </c:pt>
                <c:pt idx="1126">
                  <c:v>83.573742128875239</c:v>
                </c:pt>
                <c:pt idx="1127">
                  <c:v>89.784135031283355</c:v>
                </c:pt>
                <c:pt idx="1128">
                  <c:v>88.470436759410177</c:v>
                </c:pt>
                <c:pt idx="1129">
                  <c:v>95.133482205725585</c:v>
                </c:pt>
                <c:pt idx="1130">
                  <c:v>96.722795582111189</c:v>
                </c:pt>
                <c:pt idx="1131">
                  <c:v>95.073128533204596</c:v>
                </c:pt>
                <c:pt idx="1132">
                  <c:v>101.72611503409985</c:v>
                </c:pt>
                <c:pt idx="1133">
                  <c:v>104.38771199227476</c:v>
                </c:pt>
                <c:pt idx="1134">
                  <c:v>104.4963486028125</c:v>
                </c:pt>
                <c:pt idx="1135">
                  <c:v>103.82843462691375</c:v>
                </c:pt>
                <c:pt idx="1136">
                  <c:v>102.66159695817494</c:v>
                </c:pt>
                <c:pt idx="1137">
                  <c:v>101.83273985555357</c:v>
                </c:pt>
                <c:pt idx="1138">
                  <c:v>104.25493391272862</c:v>
                </c:pt>
                <c:pt idx="1139">
                  <c:v>105.55857323918164</c:v>
                </c:pt>
                <c:pt idx="1140">
                  <c:v>106.76765847868512</c:v>
                </c:pt>
                <c:pt idx="1141">
                  <c:v>106.88233045647496</c:v>
                </c:pt>
                <c:pt idx="1142">
                  <c:v>109.44736153861632</c:v>
                </c:pt>
                <c:pt idx="1143">
                  <c:v>110.3768080954393</c:v>
                </c:pt>
                <c:pt idx="1144">
                  <c:v>111.18152372905227</c:v>
                </c:pt>
                <c:pt idx="1145">
                  <c:v>110.29231295390994</c:v>
                </c:pt>
                <c:pt idx="1146">
                  <c:v>111.34447864485891</c:v>
                </c:pt>
                <c:pt idx="1147">
                  <c:v>111.14329973645566</c:v>
                </c:pt>
                <c:pt idx="1148">
                  <c:v>111.24992455790938</c:v>
                </c:pt>
                <c:pt idx="1149">
                  <c:v>111.58186975677474</c:v>
                </c:pt>
                <c:pt idx="1150">
                  <c:v>110.58201058201062</c:v>
                </c:pt>
                <c:pt idx="1151">
                  <c:v>109.35683102983489</c:v>
                </c:pt>
                <c:pt idx="1152">
                  <c:v>109.85374293359089</c:v>
                </c:pt>
                <c:pt idx="1153">
                  <c:v>110.86567284285923</c:v>
                </c:pt>
                <c:pt idx="1154">
                  <c:v>109.96841491138076</c:v>
                </c:pt>
                <c:pt idx="1155">
                  <c:v>109.5922103526667</c:v>
                </c:pt>
                <c:pt idx="1156">
                  <c:v>107.19013418633197</c:v>
                </c:pt>
                <c:pt idx="1157">
                  <c:v>107.35308910213863</c:v>
                </c:pt>
                <c:pt idx="1158">
                  <c:v>108.24632345544902</c:v>
                </c:pt>
                <c:pt idx="1159">
                  <c:v>110.68662361438038</c:v>
                </c:pt>
                <c:pt idx="1160">
                  <c:v>111.21371235439686</c:v>
                </c:pt>
                <c:pt idx="1161">
                  <c:v>110.80129559217022</c:v>
                </c:pt>
                <c:pt idx="1162">
                  <c:v>113.01225179552186</c:v>
                </c:pt>
                <c:pt idx="1163">
                  <c:v>114.00406381394984</c:v>
                </c:pt>
                <c:pt idx="1164">
                  <c:v>113.48703401935352</c:v>
                </c:pt>
                <c:pt idx="1165">
                  <c:v>115.27551451505835</c:v>
                </c:pt>
                <c:pt idx="1166">
                  <c:v>115.59337719033547</c:v>
                </c:pt>
                <c:pt idx="1167">
                  <c:v>114.93753394894091</c:v>
                </c:pt>
                <c:pt idx="1168">
                  <c:v>114.79670871305863</c:v>
                </c:pt>
                <c:pt idx="1169">
                  <c:v>115.33385639849529</c:v>
                </c:pt>
                <c:pt idx="1170">
                  <c:v>115.38415112559609</c:v>
                </c:pt>
                <c:pt idx="1171">
                  <c:v>114.46878709236135</c:v>
                </c:pt>
                <c:pt idx="1172">
                  <c:v>114.09057074456325</c:v>
                </c:pt>
                <c:pt idx="1173">
                  <c:v>112.4932102118415</c:v>
                </c:pt>
                <c:pt idx="1174">
                  <c:v>112.88349729414379</c:v>
                </c:pt>
                <c:pt idx="1175">
                  <c:v>112.67829480757248</c:v>
                </c:pt>
                <c:pt idx="1176">
                  <c:v>113.81696742913483</c:v>
                </c:pt>
                <c:pt idx="1177">
                  <c:v>112.95390991208492</c:v>
                </c:pt>
                <c:pt idx="1178">
                  <c:v>112.92976844307654</c:v>
                </c:pt>
                <c:pt idx="1179">
                  <c:v>112.23972478725339</c:v>
                </c:pt>
                <c:pt idx="1180">
                  <c:v>111.74482467258143</c:v>
                </c:pt>
                <c:pt idx="1181">
                  <c:v>111.73677751624528</c:v>
                </c:pt>
                <c:pt idx="1182">
                  <c:v>112.03251051159805</c:v>
                </c:pt>
                <c:pt idx="1183">
                  <c:v>111.22779487798508</c:v>
                </c:pt>
                <c:pt idx="1184">
                  <c:v>109.9322027078682</c:v>
                </c:pt>
                <c:pt idx="1185">
                  <c:v>109.80545999557414</c:v>
                </c:pt>
                <c:pt idx="1186">
                  <c:v>108.39318405858337</c:v>
                </c:pt>
                <c:pt idx="1187">
                  <c:v>107.33900657855038</c:v>
                </c:pt>
                <c:pt idx="1188">
                  <c:v>106.35524171645852</c:v>
                </c:pt>
                <c:pt idx="1189">
                  <c:v>106.61476250829872</c:v>
                </c:pt>
                <c:pt idx="1190">
                  <c:v>106.44174864707193</c:v>
                </c:pt>
                <c:pt idx="1191">
                  <c:v>105.92673064155962</c:v>
                </c:pt>
                <c:pt idx="1192">
                  <c:v>105.28899350192135</c:v>
                </c:pt>
                <c:pt idx="1193">
                  <c:v>105.21656909489619</c:v>
                </c:pt>
                <c:pt idx="1194">
                  <c:v>105.4338423159717</c:v>
                </c:pt>
                <c:pt idx="1195">
                  <c:v>105.36946506528265</c:v>
                </c:pt>
                <c:pt idx="1196">
                  <c:v>106.28080552034933</c:v>
                </c:pt>
                <c:pt idx="1197">
                  <c:v>106.40151286539128</c:v>
                </c:pt>
                <c:pt idx="1198">
                  <c:v>105.7939525620135</c:v>
                </c:pt>
                <c:pt idx="1199">
                  <c:v>106.40553644355936</c:v>
                </c:pt>
                <c:pt idx="1200">
                  <c:v>106.0414026193495</c:v>
                </c:pt>
                <c:pt idx="1201">
                  <c:v>105.60484438811444</c:v>
                </c:pt>
                <c:pt idx="1202">
                  <c:v>106.13796849538305</c:v>
                </c:pt>
                <c:pt idx="1203">
                  <c:v>106.42967791256774</c:v>
                </c:pt>
                <c:pt idx="1204">
                  <c:v>105.7698110930051</c:v>
                </c:pt>
                <c:pt idx="1205">
                  <c:v>105.4097008469633</c:v>
                </c:pt>
                <c:pt idx="1206">
                  <c:v>104.88663568511487</c:v>
                </c:pt>
                <c:pt idx="1207">
                  <c:v>105.13810932061892</c:v>
                </c:pt>
                <c:pt idx="1208">
                  <c:v>106.25666405134095</c:v>
                </c:pt>
                <c:pt idx="1209">
                  <c:v>106.10175629187044</c:v>
                </c:pt>
                <c:pt idx="1210">
                  <c:v>107.25652322610506</c:v>
                </c:pt>
                <c:pt idx="1211">
                  <c:v>108.19200515018014</c:v>
                </c:pt>
                <c:pt idx="1212">
                  <c:v>107.59852737039058</c:v>
                </c:pt>
                <c:pt idx="1213">
                  <c:v>107.82787132597028</c:v>
                </c:pt>
                <c:pt idx="1214">
                  <c:v>107.26054680427312</c:v>
                </c:pt>
                <c:pt idx="1215">
                  <c:v>105.85832981270252</c:v>
                </c:pt>
                <c:pt idx="1216">
                  <c:v>105.13408574245084</c:v>
                </c:pt>
                <c:pt idx="1217">
                  <c:v>105.10793248435841</c:v>
                </c:pt>
                <c:pt idx="1218">
                  <c:v>105.2185808839802</c:v>
                </c:pt>
                <c:pt idx="1219">
                  <c:v>105.24473414207262</c:v>
                </c:pt>
                <c:pt idx="1220">
                  <c:v>104.51445470456885</c:v>
                </c:pt>
                <c:pt idx="1221">
                  <c:v>104.64522099503095</c:v>
                </c:pt>
                <c:pt idx="1222">
                  <c:v>103.99742490997254</c:v>
                </c:pt>
                <c:pt idx="1223">
                  <c:v>104.28913432715723</c:v>
                </c:pt>
                <c:pt idx="1224">
                  <c:v>103.93304765928349</c:v>
                </c:pt>
                <c:pt idx="1225">
                  <c:v>103.64335003118281</c:v>
                </c:pt>
                <c:pt idx="1226">
                  <c:v>103.98535417546832</c:v>
                </c:pt>
                <c:pt idx="1227">
                  <c:v>103.43814754461148</c:v>
                </c:pt>
                <c:pt idx="1228">
                  <c:v>102.96738889894789</c:v>
                </c:pt>
                <c:pt idx="1229">
                  <c:v>102.75615104512448</c:v>
                </c:pt>
                <c:pt idx="1230">
                  <c:v>102.26527450862056</c:v>
                </c:pt>
                <c:pt idx="1231">
                  <c:v>100.83288068078947</c:v>
                </c:pt>
                <c:pt idx="1232">
                  <c:v>100.26555615909233</c:v>
                </c:pt>
                <c:pt idx="1233">
                  <c:v>100.35407487878976</c:v>
                </c:pt>
                <c:pt idx="1234">
                  <c:v>100.56933631078122</c:v>
                </c:pt>
                <c:pt idx="1235">
                  <c:v>100.85501036071382</c:v>
                </c:pt>
                <c:pt idx="1236">
                  <c:v>100.42851107489895</c:v>
                </c:pt>
                <c:pt idx="1237">
                  <c:v>100.07644798519327</c:v>
                </c:pt>
                <c:pt idx="1238">
                  <c:v>100.72625585933574</c:v>
                </c:pt>
                <c:pt idx="1239">
                  <c:v>101.01394169835238</c:v>
                </c:pt>
                <c:pt idx="1240">
                  <c:v>101.25937996660433</c:v>
                </c:pt>
                <c:pt idx="1241">
                  <c:v>101.91321141891487</c:v>
                </c:pt>
                <c:pt idx="1242">
                  <c:v>101.51890075844452</c:v>
                </c:pt>
                <c:pt idx="1243">
                  <c:v>101.97960045868794</c:v>
                </c:pt>
                <c:pt idx="1244">
                  <c:v>102.43225300259525</c:v>
                </c:pt>
                <c:pt idx="1245">
                  <c:v>102.97342426619997</c:v>
                </c:pt>
                <c:pt idx="1246">
                  <c:v>102.46041804977169</c:v>
                </c:pt>
                <c:pt idx="1247">
                  <c:v>103.1062023457461</c:v>
                </c:pt>
                <c:pt idx="1248">
                  <c:v>102.93117669543527</c:v>
                </c:pt>
                <c:pt idx="1249">
                  <c:v>103.74997485263648</c:v>
                </c:pt>
                <c:pt idx="1250">
                  <c:v>103.90689440119101</c:v>
                </c:pt>
                <c:pt idx="1251">
                  <c:v>103.4220532319392</c:v>
                </c:pt>
                <c:pt idx="1252">
                  <c:v>102.82254008489753</c:v>
                </c:pt>
                <c:pt idx="1253">
                  <c:v>101.88303458265437</c:v>
                </c:pt>
                <c:pt idx="1254">
                  <c:v>102.20894441426762</c:v>
                </c:pt>
                <c:pt idx="1255">
                  <c:v>102.13048463999036</c:v>
                </c:pt>
                <c:pt idx="1256">
                  <c:v>101.66374957249482</c:v>
                </c:pt>
                <c:pt idx="1257">
                  <c:v>100.58140704528537</c:v>
                </c:pt>
                <c:pt idx="1258">
                  <c:v>98.877421691109916</c:v>
                </c:pt>
                <c:pt idx="1259">
                  <c:v>99.941658116563062</c:v>
                </c:pt>
                <c:pt idx="1260">
                  <c:v>100</c:v>
                </c:pt>
              </c:numCache>
            </c:numRef>
          </c:val>
          <c:smooth val="0"/>
          <c:extLst>
            <c:ext xmlns:c16="http://schemas.microsoft.com/office/drawing/2014/chart" uri="{C3380CC4-5D6E-409C-BE32-E72D297353CC}">
              <c16:uniqueId val="{00000002-35B8-4F76-8A06-6FD4966104CE}"/>
            </c:ext>
          </c:extLst>
        </c:ser>
        <c:ser>
          <c:idx val="3"/>
          <c:order val="3"/>
          <c:tx>
            <c:strRef>
              <c:f>'Price Return BET vs EM vs FM 5Y'!$I$2</c:f>
              <c:strCache>
                <c:ptCount val="1"/>
                <c:pt idx="0">
                  <c:v>MSCI Frontier Index</c:v>
                </c:pt>
              </c:strCache>
            </c:strRef>
          </c:tx>
          <c:spPr>
            <a:ln w="28575" cap="rnd">
              <a:solidFill>
                <a:srgbClr val="FFC000"/>
              </a:solidFill>
              <a:round/>
            </a:ln>
            <a:effectLst/>
          </c:spPr>
          <c:marker>
            <c:symbol val="none"/>
          </c:marker>
          <c:cat>
            <c:numRef>
              <c:f>'Price Return BET vs EM vs FM 5Y'!$A$3:$A$1263</c:f>
              <c:numCache>
                <c:formatCode>dd\-mmm\-yyyy</c:formatCode>
                <c:ptCount val="126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45314</c:v>
                </c:pt>
                <c:pt idx="155">
                  <c:v>45313</c:v>
                </c:pt>
                <c:pt idx="156">
                  <c:v>45310</c:v>
                </c:pt>
                <c:pt idx="157">
                  <c:v>45309</c:v>
                </c:pt>
                <c:pt idx="158">
                  <c:v>45308</c:v>
                </c:pt>
                <c:pt idx="159">
                  <c:v>45307</c:v>
                </c:pt>
                <c:pt idx="160">
                  <c:v>45306</c:v>
                </c:pt>
                <c:pt idx="161">
                  <c:v>45303</c:v>
                </c:pt>
                <c:pt idx="162">
                  <c:v>45302</c:v>
                </c:pt>
                <c:pt idx="163">
                  <c:v>45301</c:v>
                </c:pt>
                <c:pt idx="164">
                  <c:v>45300</c:v>
                </c:pt>
                <c:pt idx="165">
                  <c:v>45299</c:v>
                </c:pt>
                <c:pt idx="166">
                  <c:v>45296</c:v>
                </c:pt>
                <c:pt idx="167">
                  <c:v>45295</c:v>
                </c:pt>
                <c:pt idx="168">
                  <c:v>45294</c:v>
                </c:pt>
                <c:pt idx="169">
                  <c:v>45289</c:v>
                </c:pt>
                <c:pt idx="170">
                  <c:v>45288</c:v>
                </c:pt>
                <c:pt idx="171">
                  <c:v>45287</c:v>
                </c:pt>
                <c:pt idx="172">
                  <c:v>45282</c:v>
                </c:pt>
                <c:pt idx="173">
                  <c:v>45281</c:v>
                </c:pt>
                <c:pt idx="174">
                  <c:v>45280</c:v>
                </c:pt>
                <c:pt idx="175">
                  <c:v>45279</c:v>
                </c:pt>
                <c:pt idx="176">
                  <c:v>45278</c:v>
                </c:pt>
                <c:pt idx="177">
                  <c:v>45275</c:v>
                </c:pt>
                <c:pt idx="178">
                  <c:v>45274</c:v>
                </c:pt>
                <c:pt idx="179">
                  <c:v>45273</c:v>
                </c:pt>
                <c:pt idx="180">
                  <c:v>45272</c:v>
                </c:pt>
                <c:pt idx="181">
                  <c:v>45271</c:v>
                </c:pt>
                <c:pt idx="182">
                  <c:v>45268</c:v>
                </c:pt>
                <c:pt idx="183">
                  <c:v>45267</c:v>
                </c:pt>
                <c:pt idx="184">
                  <c:v>45266</c:v>
                </c:pt>
                <c:pt idx="185">
                  <c:v>45265</c:v>
                </c:pt>
                <c:pt idx="186">
                  <c:v>45264</c:v>
                </c:pt>
                <c:pt idx="187">
                  <c:v>45260</c:v>
                </c:pt>
                <c:pt idx="188">
                  <c:v>45259</c:v>
                </c:pt>
                <c:pt idx="189">
                  <c:v>45258</c:v>
                </c:pt>
                <c:pt idx="190">
                  <c:v>45257</c:v>
                </c:pt>
                <c:pt idx="191">
                  <c:v>45254</c:v>
                </c:pt>
                <c:pt idx="192">
                  <c:v>45253</c:v>
                </c:pt>
                <c:pt idx="193">
                  <c:v>45252</c:v>
                </c:pt>
                <c:pt idx="194">
                  <c:v>45251</c:v>
                </c:pt>
                <c:pt idx="195">
                  <c:v>45250</c:v>
                </c:pt>
                <c:pt idx="196">
                  <c:v>45247</c:v>
                </c:pt>
                <c:pt idx="197">
                  <c:v>45246</c:v>
                </c:pt>
                <c:pt idx="198">
                  <c:v>45245</c:v>
                </c:pt>
                <c:pt idx="199">
                  <c:v>45244</c:v>
                </c:pt>
                <c:pt idx="200">
                  <c:v>45243</c:v>
                </c:pt>
                <c:pt idx="201">
                  <c:v>45240</c:v>
                </c:pt>
                <c:pt idx="202">
                  <c:v>45239</c:v>
                </c:pt>
                <c:pt idx="203">
                  <c:v>45238</c:v>
                </c:pt>
                <c:pt idx="204">
                  <c:v>45237</c:v>
                </c:pt>
                <c:pt idx="205">
                  <c:v>45236</c:v>
                </c:pt>
                <c:pt idx="206">
                  <c:v>45233</c:v>
                </c:pt>
                <c:pt idx="207">
                  <c:v>45232</c:v>
                </c:pt>
                <c:pt idx="208">
                  <c:v>45231</c:v>
                </c:pt>
                <c:pt idx="209">
                  <c:v>45230</c:v>
                </c:pt>
                <c:pt idx="210">
                  <c:v>45229</c:v>
                </c:pt>
                <c:pt idx="211">
                  <c:v>45226</c:v>
                </c:pt>
                <c:pt idx="212">
                  <c:v>45225</c:v>
                </c:pt>
                <c:pt idx="213">
                  <c:v>45224</c:v>
                </c:pt>
                <c:pt idx="214">
                  <c:v>45223</c:v>
                </c:pt>
                <c:pt idx="215">
                  <c:v>45222</c:v>
                </c:pt>
                <c:pt idx="216">
                  <c:v>45219</c:v>
                </c:pt>
                <c:pt idx="217">
                  <c:v>45218</c:v>
                </c:pt>
                <c:pt idx="218">
                  <c:v>45217</c:v>
                </c:pt>
                <c:pt idx="219">
                  <c:v>45216</c:v>
                </c:pt>
                <c:pt idx="220">
                  <c:v>45215</c:v>
                </c:pt>
                <c:pt idx="221">
                  <c:v>45212</c:v>
                </c:pt>
                <c:pt idx="222">
                  <c:v>45211</c:v>
                </c:pt>
                <c:pt idx="223">
                  <c:v>45210</c:v>
                </c:pt>
                <c:pt idx="224">
                  <c:v>45209</c:v>
                </c:pt>
                <c:pt idx="225">
                  <c:v>45208</c:v>
                </c:pt>
                <c:pt idx="226">
                  <c:v>45205</c:v>
                </c:pt>
                <c:pt idx="227">
                  <c:v>45204</c:v>
                </c:pt>
                <c:pt idx="228">
                  <c:v>45203</c:v>
                </c:pt>
                <c:pt idx="229">
                  <c:v>45202</c:v>
                </c:pt>
                <c:pt idx="230">
                  <c:v>45201</c:v>
                </c:pt>
                <c:pt idx="231">
                  <c:v>45198</c:v>
                </c:pt>
                <c:pt idx="232">
                  <c:v>45197</c:v>
                </c:pt>
                <c:pt idx="233">
                  <c:v>45196</c:v>
                </c:pt>
                <c:pt idx="234">
                  <c:v>45195</c:v>
                </c:pt>
                <c:pt idx="235">
                  <c:v>45194</c:v>
                </c:pt>
                <c:pt idx="236">
                  <c:v>45191</c:v>
                </c:pt>
                <c:pt idx="237">
                  <c:v>45190</c:v>
                </c:pt>
                <c:pt idx="238">
                  <c:v>45189</c:v>
                </c:pt>
                <c:pt idx="239">
                  <c:v>45188</c:v>
                </c:pt>
                <c:pt idx="240">
                  <c:v>45187</c:v>
                </c:pt>
                <c:pt idx="241">
                  <c:v>45184</c:v>
                </c:pt>
                <c:pt idx="242">
                  <c:v>45183</c:v>
                </c:pt>
                <c:pt idx="243">
                  <c:v>45182</c:v>
                </c:pt>
                <c:pt idx="244">
                  <c:v>45181</c:v>
                </c:pt>
                <c:pt idx="245">
                  <c:v>45180</c:v>
                </c:pt>
                <c:pt idx="246">
                  <c:v>45177</c:v>
                </c:pt>
                <c:pt idx="247">
                  <c:v>45176</c:v>
                </c:pt>
                <c:pt idx="248">
                  <c:v>45175</c:v>
                </c:pt>
                <c:pt idx="249">
                  <c:v>45174</c:v>
                </c:pt>
                <c:pt idx="250">
                  <c:v>45173</c:v>
                </c:pt>
                <c:pt idx="251">
                  <c:v>45170</c:v>
                </c:pt>
                <c:pt idx="252">
                  <c:v>45169</c:v>
                </c:pt>
                <c:pt idx="253">
                  <c:v>45168</c:v>
                </c:pt>
                <c:pt idx="254">
                  <c:v>45167</c:v>
                </c:pt>
                <c:pt idx="255">
                  <c:v>45166</c:v>
                </c:pt>
                <c:pt idx="256">
                  <c:v>45163</c:v>
                </c:pt>
                <c:pt idx="257">
                  <c:v>45162</c:v>
                </c:pt>
                <c:pt idx="258">
                  <c:v>45161</c:v>
                </c:pt>
                <c:pt idx="259">
                  <c:v>45160</c:v>
                </c:pt>
                <c:pt idx="260">
                  <c:v>45159</c:v>
                </c:pt>
                <c:pt idx="261">
                  <c:v>45156</c:v>
                </c:pt>
                <c:pt idx="262">
                  <c:v>45155</c:v>
                </c:pt>
                <c:pt idx="263">
                  <c:v>45154</c:v>
                </c:pt>
                <c:pt idx="264">
                  <c:v>45152</c:v>
                </c:pt>
                <c:pt idx="265">
                  <c:v>45149</c:v>
                </c:pt>
                <c:pt idx="266">
                  <c:v>45148</c:v>
                </c:pt>
                <c:pt idx="267">
                  <c:v>45147</c:v>
                </c:pt>
                <c:pt idx="268">
                  <c:v>45146</c:v>
                </c:pt>
                <c:pt idx="269">
                  <c:v>45145</c:v>
                </c:pt>
                <c:pt idx="270">
                  <c:v>45142</c:v>
                </c:pt>
                <c:pt idx="271">
                  <c:v>45141</c:v>
                </c:pt>
                <c:pt idx="272">
                  <c:v>45140</c:v>
                </c:pt>
                <c:pt idx="273">
                  <c:v>45139</c:v>
                </c:pt>
                <c:pt idx="274">
                  <c:v>45138</c:v>
                </c:pt>
                <c:pt idx="275">
                  <c:v>45135</c:v>
                </c:pt>
                <c:pt idx="276">
                  <c:v>45134</c:v>
                </c:pt>
                <c:pt idx="277">
                  <c:v>45133</c:v>
                </c:pt>
                <c:pt idx="278">
                  <c:v>45132</c:v>
                </c:pt>
                <c:pt idx="279">
                  <c:v>45131</c:v>
                </c:pt>
                <c:pt idx="280">
                  <c:v>45128</c:v>
                </c:pt>
                <c:pt idx="281">
                  <c:v>45127</c:v>
                </c:pt>
                <c:pt idx="282">
                  <c:v>45126</c:v>
                </c:pt>
                <c:pt idx="283">
                  <c:v>45125</c:v>
                </c:pt>
                <c:pt idx="284">
                  <c:v>45124</c:v>
                </c:pt>
                <c:pt idx="285">
                  <c:v>45121</c:v>
                </c:pt>
                <c:pt idx="286">
                  <c:v>45120</c:v>
                </c:pt>
                <c:pt idx="287">
                  <c:v>45119</c:v>
                </c:pt>
                <c:pt idx="288">
                  <c:v>45118</c:v>
                </c:pt>
                <c:pt idx="289">
                  <c:v>45117</c:v>
                </c:pt>
                <c:pt idx="290">
                  <c:v>45114</c:v>
                </c:pt>
                <c:pt idx="291">
                  <c:v>45113</c:v>
                </c:pt>
                <c:pt idx="292">
                  <c:v>45112</c:v>
                </c:pt>
                <c:pt idx="293">
                  <c:v>45111</c:v>
                </c:pt>
                <c:pt idx="294">
                  <c:v>45110</c:v>
                </c:pt>
                <c:pt idx="295">
                  <c:v>45107</c:v>
                </c:pt>
                <c:pt idx="296">
                  <c:v>45106</c:v>
                </c:pt>
                <c:pt idx="297">
                  <c:v>45105</c:v>
                </c:pt>
                <c:pt idx="298">
                  <c:v>45104</c:v>
                </c:pt>
                <c:pt idx="299">
                  <c:v>45103</c:v>
                </c:pt>
                <c:pt idx="300">
                  <c:v>45100</c:v>
                </c:pt>
                <c:pt idx="301">
                  <c:v>45099</c:v>
                </c:pt>
                <c:pt idx="302">
                  <c:v>45098</c:v>
                </c:pt>
                <c:pt idx="303">
                  <c:v>45097</c:v>
                </c:pt>
                <c:pt idx="304">
                  <c:v>45096</c:v>
                </c:pt>
                <c:pt idx="305">
                  <c:v>45093</c:v>
                </c:pt>
                <c:pt idx="306">
                  <c:v>45092</c:v>
                </c:pt>
                <c:pt idx="307">
                  <c:v>45091</c:v>
                </c:pt>
                <c:pt idx="308">
                  <c:v>45090</c:v>
                </c:pt>
                <c:pt idx="309">
                  <c:v>45089</c:v>
                </c:pt>
                <c:pt idx="310">
                  <c:v>45086</c:v>
                </c:pt>
                <c:pt idx="311">
                  <c:v>45085</c:v>
                </c:pt>
                <c:pt idx="312">
                  <c:v>45084</c:v>
                </c:pt>
                <c:pt idx="313">
                  <c:v>45083</c:v>
                </c:pt>
                <c:pt idx="314">
                  <c:v>45082</c:v>
                </c:pt>
                <c:pt idx="315">
                  <c:v>45079</c:v>
                </c:pt>
                <c:pt idx="316">
                  <c:v>45078</c:v>
                </c:pt>
                <c:pt idx="317">
                  <c:v>45077</c:v>
                </c:pt>
                <c:pt idx="318">
                  <c:v>45076</c:v>
                </c:pt>
                <c:pt idx="319">
                  <c:v>45075</c:v>
                </c:pt>
                <c:pt idx="320">
                  <c:v>45072</c:v>
                </c:pt>
                <c:pt idx="321">
                  <c:v>45071</c:v>
                </c:pt>
                <c:pt idx="322">
                  <c:v>45070</c:v>
                </c:pt>
                <c:pt idx="323">
                  <c:v>45069</c:v>
                </c:pt>
                <c:pt idx="324">
                  <c:v>45068</c:v>
                </c:pt>
                <c:pt idx="325">
                  <c:v>45065</c:v>
                </c:pt>
                <c:pt idx="326">
                  <c:v>45064</c:v>
                </c:pt>
                <c:pt idx="327">
                  <c:v>45063</c:v>
                </c:pt>
                <c:pt idx="328">
                  <c:v>45062</c:v>
                </c:pt>
                <c:pt idx="329">
                  <c:v>45061</c:v>
                </c:pt>
                <c:pt idx="330">
                  <c:v>45058</c:v>
                </c:pt>
                <c:pt idx="331">
                  <c:v>45057</c:v>
                </c:pt>
                <c:pt idx="332">
                  <c:v>45056</c:v>
                </c:pt>
                <c:pt idx="333">
                  <c:v>45055</c:v>
                </c:pt>
                <c:pt idx="334">
                  <c:v>45054</c:v>
                </c:pt>
                <c:pt idx="335">
                  <c:v>45051</c:v>
                </c:pt>
                <c:pt idx="336">
                  <c:v>45050</c:v>
                </c:pt>
                <c:pt idx="337">
                  <c:v>45049</c:v>
                </c:pt>
                <c:pt idx="338">
                  <c:v>45048</c:v>
                </c:pt>
                <c:pt idx="339">
                  <c:v>45044</c:v>
                </c:pt>
                <c:pt idx="340">
                  <c:v>45043</c:v>
                </c:pt>
                <c:pt idx="341">
                  <c:v>45042</c:v>
                </c:pt>
                <c:pt idx="342">
                  <c:v>45041</c:v>
                </c:pt>
                <c:pt idx="343">
                  <c:v>45040</c:v>
                </c:pt>
                <c:pt idx="344">
                  <c:v>45037</c:v>
                </c:pt>
                <c:pt idx="345">
                  <c:v>45036</c:v>
                </c:pt>
                <c:pt idx="346">
                  <c:v>45035</c:v>
                </c:pt>
                <c:pt idx="347">
                  <c:v>45034</c:v>
                </c:pt>
                <c:pt idx="348">
                  <c:v>45033</c:v>
                </c:pt>
                <c:pt idx="349">
                  <c:v>45030</c:v>
                </c:pt>
                <c:pt idx="350">
                  <c:v>45029</c:v>
                </c:pt>
                <c:pt idx="351">
                  <c:v>45028</c:v>
                </c:pt>
                <c:pt idx="352">
                  <c:v>45027</c:v>
                </c:pt>
                <c:pt idx="353">
                  <c:v>45026</c:v>
                </c:pt>
                <c:pt idx="354">
                  <c:v>45023</c:v>
                </c:pt>
                <c:pt idx="355">
                  <c:v>45020</c:v>
                </c:pt>
                <c:pt idx="356">
                  <c:v>45019</c:v>
                </c:pt>
                <c:pt idx="357">
                  <c:v>45016</c:v>
                </c:pt>
                <c:pt idx="358">
                  <c:v>45015</c:v>
                </c:pt>
                <c:pt idx="359">
                  <c:v>45014</c:v>
                </c:pt>
                <c:pt idx="360">
                  <c:v>45013</c:v>
                </c:pt>
                <c:pt idx="361">
                  <c:v>45012</c:v>
                </c:pt>
                <c:pt idx="362">
                  <c:v>45009</c:v>
                </c:pt>
                <c:pt idx="363">
                  <c:v>45008</c:v>
                </c:pt>
                <c:pt idx="364">
                  <c:v>45007</c:v>
                </c:pt>
                <c:pt idx="365">
                  <c:v>45006</c:v>
                </c:pt>
                <c:pt idx="366">
                  <c:v>45005</c:v>
                </c:pt>
                <c:pt idx="367">
                  <c:v>45002</c:v>
                </c:pt>
                <c:pt idx="368">
                  <c:v>45001</c:v>
                </c:pt>
                <c:pt idx="369">
                  <c:v>45000</c:v>
                </c:pt>
                <c:pt idx="370">
                  <c:v>44999</c:v>
                </c:pt>
                <c:pt idx="371">
                  <c:v>44998</c:v>
                </c:pt>
                <c:pt idx="372">
                  <c:v>44995</c:v>
                </c:pt>
                <c:pt idx="373">
                  <c:v>44994</c:v>
                </c:pt>
                <c:pt idx="374">
                  <c:v>44993</c:v>
                </c:pt>
                <c:pt idx="375">
                  <c:v>44992</c:v>
                </c:pt>
                <c:pt idx="376">
                  <c:v>44991</c:v>
                </c:pt>
                <c:pt idx="377">
                  <c:v>44988</c:v>
                </c:pt>
                <c:pt idx="378">
                  <c:v>44987</c:v>
                </c:pt>
                <c:pt idx="379">
                  <c:v>44986</c:v>
                </c:pt>
                <c:pt idx="380">
                  <c:v>44985</c:v>
                </c:pt>
                <c:pt idx="381">
                  <c:v>44984</c:v>
                </c:pt>
                <c:pt idx="382">
                  <c:v>44981</c:v>
                </c:pt>
                <c:pt idx="383">
                  <c:v>44980</c:v>
                </c:pt>
                <c:pt idx="384">
                  <c:v>44979</c:v>
                </c:pt>
                <c:pt idx="385">
                  <c:v>44978</c:v>
                </c:pt>
                <c:pt idx="386">
                  <c:v>44977</c:v>
                </c:pt>
                <c:pt idx="387">
                  <c:v>44974</c:v>
                </c:pt>
                <c:pt idx="388">
                  <c:v>44973</c:v>
                </c:pt>
                <c:pt idx="389">
                  <c:v>44972</c:v>
                </c:pt>
                <c:pt idx="390">
                  <c:v>44971</c:v>
                </c:pt>
                <c:pt idx="391">
                  <c:v>44970</c:v>
                </c:pt>
                <c:pt idx="392">
                  <c:v>44967</c:v>
                </c:pt>
                <c:pt idx="393">
                  <c:v>44966</c:v>
                </c:pt>
                <c:pt idx="394">
                  <c:v>44965</c:v>
                </c:pt>
                <c:pt idx="395">
                  <c:v>44964</c:v>
                </c:pt>
                <c:pt idx="396">
                  <c:v>44963</c:v>
                </c:pt>
                <c:pt idx="397">
                  <c:v>44960</c:v>
                </c:pt>
                <c:pt idx="398">
                  <c:v>44959</c:v>
                </c:pt>
                <c:pt idx="399">
                  <c:v>44958</c:v>
                </c:pt>
                <c:pt idx="400">
                  <c:v>44957</c:v>
                </c:pt>
                <c:pt idx="401">
                  <c:v>44956</c:v>
                </c:pt>
                <c:pt idx="402">
                  <c:v>44953</c:v>
                </c:pt>
                <c:pt idx="403">
                  <c:v>44952</c:v>
                </c:pt>
                <c:pt idx="404">
                  <c:v>44951</c:v>
                </c:pt>
                <c:pt idx="405">
                  <c:v>44950</c:v>
                </c:pt>
                <c:pt idx="406">
                  <c:v>44949</c:v>
                </c:pt>
                <c:pt idx="407">
                  <c:v>44946</c:v>
                </c:pt>
                <c:pt idx="408">
                  <c:v>44945</c:v>
                </c:pt>
                <c:pt idx="409">
                  <c:v>44944</c:v>
                </c:pt>
                <c:pt idx="410">
                  <c:v>44943</c:v>
                </c:pt>
                <c:pt idx="411">
                  <c:v>44942</c:v>
                </c:pt>
                <c:pt idx="412">
                  <c:v>44939</c:v>
                </c:pt>
                <c:pt idx="413">
                  <c:v>44938</c:v>
                </c:pt>
                <c:pt idx="414">
                  <c:v>44937</c:v>
                </c:pt>
                <c:pt idx="415">
                  <c:v>44936</c:v>
                </c:pt>
                <c:pt idx="416">
                  <c:v>44935</c:v>
                </c:pt>
                <c:pt idx="417">
                  <c:v>44932</c:v>
                </c:pt>
                <c:pt idx="418">
                  <c:v>44931</c:v>
                </c:pt>
                <c:pt idx="419">
                  <c:v>44930</c:v>
                </c:pt>
                <c:pt idx="420">
                  <c:v>44929</c:v>
                </c:pt>
                <c:pt idx="421">
                  <c:v>44928</c:v>
                </c:pt>
                <c:pt idx="422">
                  <c:v>44925</c:v>
                </c:pt>
                <c:pt idx="423">
                  <c:v>44924</c:v>
                </c:pt>
                <c:pt idx="424">
                  <c:v>44923</c:v>
                </c:pt>
                <c:pt idx="425">
                  <c:v>44922</c:v>
                </c:pt>
                <c:pt idx="426">
                  <c:v>44918</c:v>
                </c:pt>
                <c:pt idx="427">
                  <c:v>44917</c:v>
                </c:pt>
                <c:pt idx="428">
                  <c:v>44916</c:v>
                </c:pt>
                <c:pt idx="429">
                  <c:v>44915</c:v>
                </c:pt>
                <c:pt idx="430">
                  <c:v>44914</c:v>
                </c:pt>
                <c:pt idx="431">
                  <c:v>44911</c:v>
                </c:pt>
                <c:pt idx="432">
                  <c:v>44910</c:v>
                </c:pt>
                <c:pt idx="433">
                  <c:v>44909</c:v>
                </c:pt>
                <c:pt idx="434">
                  <c:v>44908</c:v>
                </c:pt>
                <c:pt idx="435">
                  <c:v>44907</c:v>
                </c:pt>
                <c:pt idx="436">
                  <c:v>44904</c:v>
                </c:pt>
                <c:pt idx="437">
                  <c:v>44903</c:v>
                </c:pt>
                <c:pt idx="438">
                  <c:v>44902</c:v>
                </c:pt>
                <c:pt idx="439">
                  <c:v>44901</c:v>
                </c:pt>
                <c:pt idx="440">
                  <c:v>44900</c:v>
                </c:pt>
                <c:pt idx="441">
                  <c:v>44897</c:v>
                </c:pt>
                <c:pt idx="442">
                  <c:v>44896</c:v>
                </c:pt>
                <c:pt idx="443">
                  <c:v>44895</c:v>
                </c:pt>
                <c:pt idx="444">
                  <c:v>44894</c:v>
                </c:pt>
                <c:pt idx="445">
                  <c:v>44893</c:v>
                </c:pt>
                <c:pt idx="446">
                  <c:v>44890</c:v>
                </c:pt>
                <c:pt idx="447">
                  <c:v>44889</c:v>
                </c:pt>
                <c:pt idx="448">
                  <c:v>44888</c:v>
                </c:pt>
                <c:pt idx="449">
                  <c:v>44887</c:v>
                </c:pt>
                <c:pt idx="450">
                  <c:v>44886</c:v>
                </c:pt>
                <c:pt idx="451">
                  <c:v>44883</c:v>
                </c:pt>
                <c:pt idx="452">
                  <c:v>44882</c:v>
                </c:pt>
                <c:pt idx="453">
                  <c:v>44881</c:v>
                </c:pt>
                <c:pt idx="454">
                  <c:v>44880</c:v>
                </c:pt>
                <c:pt idx="455">
                  <c:v>44879</c:v>
                </c:pt>
                <c:pt idx="456">
                  <c:v>44876</c:v>
                </c:pt>
                <c:pt idx="457">
                  <c:v>44875</c:v>
                </c:pt>
                <c:pt idx="458">
                  <c:v>44874</c:v>
                </c:pt>
                <c:pt idx="459">
                  <c:v>44873</c:v>
                </c:pt>
                <c:pt idx="460">
                  <c:v>44872</c:v>
                </c:pt>
                <c:pt idx="461">
                  <c:v>44869</c:v>
                </c:pt>
                <c:pt idx="462">
                  <c:v>44868</c:v>
                </c:pt>
                <c:pt idx="463">
                  <c:v>44867</c:v>
                </c:pt>
                <c:pt idx="464">
                  <c:v>44866</c:v>
                </c:pt>
                <c:pt idx="465">
                  <c:v>44865</c:v>
                </c:pt>
                <c:pt idx="466">
                  <c:v>44862</c:v>
                </c:pt>
                <c:pt idx="467">
                  <c:v>44861</c:v>
                </c:pt>
                <c:pt idx="468">
                  <c:v>44860</c:v>
                </c:pt>
                <c:pt idx="469">
                  <c:v>44859</c:v>
                </c:pt>
                <c:pt idx="470">
                  <c:v>44858</c:v>
                </c:pt>
                <c:pt idx="471">
                  <c:v>44854</c:v>
                </c:pt>
                <c:pt idx="472">
                  <c:v>44853</c:v>
                </c:pt>
                <c:pt idx="473">
                  <c:v>44852</c:v>
                </c:pt>
                <c:pt idx="474">
                  <c:v>44851</c:v>
                </c:pt>
                <c:pt idx="475">
                  <c:v>44848</c:v>
                </c:pt>
                <c:pt idx="476">
                  <c:v>44847</c:v>
                </c:pt>
                <c:pt idx="477">
                  <c:v>44846</c:v>
                </c:pt>
                <c:pt idx="478">
                  <c:v>44845</c:v>
                </c:pt>
                <c:pt idx="479">
                  <c:v>44844</c:v>
                </c:pt>
                <c:pt idx="480">
                  <c:v>44841</c:v>
                </c:pt>
                <c:pt idx="481">
                  <c:v>44840</c:v>
                </c:pt>
                <c:pt idx="482">
                  <c:v>44839</c:v>
                </c:pt>
                <c:pt idx="483">
                  <c:v>44838</c:v>
                </c:pt>
                <c:pt idx="484">
                  <c:v>44837</c:v>
                </c:pt>
                <c:pt idx="485">
                  <c:v>44834</c:v>
                </c:pt>
                <c:pt idx="486">
                  <c:v>44833</c:v>
                </c:pt>
                <c:pt idx="487">
                  <c:v>44832</c:v>
                </c:pt>
                <c:pt idx="488">
                  <c:v>44831</c:v>
                </c:pt>
                <c:pt idx="489">
                  <c:v>44830</c:v>
                </c:pt>
                <c:pt idx="490">
                  <c:v>44827</c:v>
                </c:pt>
                <c:pt idx="491">
                  <c:v>44826</c:v>
                </c:pt>
                <c:pt idx="492">
                  <c:v>44825</c:v>
                </c:pt>
                <c:pt idx="493">
                  <c:v>44824</c:v>
                </c:pt>
                <c:pt idx="494">
                  <c:v>44823</c:v>
                </c:pt>
                <c:pt idx="495">
                  <c:v>44820</c:v>
                </c:pt>
                <c:pt idx="496">
                  <c:v>44819</c:v>
                </c:pt>
                <c:pt idx="497">
                  <c:v>44818</c:v>
                </c:pt>
                <c:pt idx="498">
                  <c:v>44817</c:v>
                </c:pt>
                <c:pt idx="499">
                  <c:v>44816</c:v>
                </c:pt>
                <c:pt idx="500">
                  <c:v>44813</c:v>
                </c:pt>
                <c:pt idx="501">
                  <c:v>44812</c:v>
                </c:pt>
                <c:pt idx="502">
                  <c:v>44811</c:v>
                </c:pt>
                <c:pt idx="503">
                  <c:v>44810</c:v>
                </c:pt>
                <c:pt idx="504">
                  <c:v>44809</c:v>
                </c:pt>
                <c:pt idx="505">
                  <c:v>44806</c:v>
                </c:pt>
                <c:pt idx="506">
                  <c:v>44805</c:v>
                </c:pt>
                <c:pt idx="507">
                  <c:v>44804</c:v>
                </c:pt>
                <c:pt idx="508">
                  <c:v>44803</c:v>
                </c:pt>
                <c:pt idx="509">
                  <c:v>44802</c:v>
                </c:pt>
                <c:pt idx="510">
                  <c:v>44799</c:v>
                </c:pt>
                <c:pt idx="511">
                  <c:v>44798</c:v>
                </c:pt>
                <c:pt idx="512">
                  <c:v>44797</c:v>
                </c:pt>
                <c:pt idx="513">
                  <c:v>44796</c:v>
                </c:pt>
                <c:pt idx="514">
                  <c:v>44795</c:v>
                </c:pt>
                <c:pt idx="515">
                  <c:v>44792</c:v>
                </c:pt>
                <c:pt idx="516">
                  <c:v>44791</c:v>
                </c:pt>
                <c:pt idx="517">
                  <c:v>44790</c:v>
                </c:pt>
                <c:pt idx="518">
                  <c:v>44789</c:v>
                </c:pt>
                <c:pt idx="519">
                  <c:v>44788</c:v>
                </c:pt>
                <c:pt idx="520">
                  <c:v>44785</c:v>
                </c:pt>
                <c:pt idx="521">
                  <c:v>44784</c:v>
                </c:pt>
                <c:pt idx="522">
                  <c:v>44783</c:v>
                </c:pt>
                <c:pt idx="523">
                  <c:v>44782</c:v>
                </c:pt>
                <c:pt idx="524">
                  <c:v>44781</c:v>
                </c:pt>
                <c:pt idx="525">
                  <c:v>44778</c:v>
                </c:pt>
                <c:pt idx="526">
                  <c:v>44777</c:v>
                </c:pt>
                <c:pt idx="527">
                  <c:v>44776</c:v>
                </c:pt>
                <c:pt idx="528">
                  <c:v>44775</c:v>
                </c:pt>
                <c:pt idx="529">
                  <c:v>44774</c:v>
                </c:pt>
                <c:pt idx="530">
                  <c:v>44771</c:v>
                </c:pt>
                <c:pt idx="531">
                  <c:v>44770</c:v>
                </c:pt>
                <c:pt idx="532">
                  <c:v>44769</c:v>
                </c:pt>
                <c:pt idx="533">
                  <c:v>44768</c:v>
                </c:pt>
                <c:pt idx="534">
                  <c:v>44767</c:v>
                </c:pt>
                <c:pt idx="535">
                  <c:v>44764</c:v>
                </c:pt>
                <c:pt idx="536">
                  <c:v>44763</c:v>
                </c:pt>
                <c:pt idx="537">
                  <c:v>44762</c:v>
                </c:pt>
                <c:pt idx="538">
                  <c:v>44761</c:v>
                </c:pt>
                <c:pt idx="539">
                  <c:v>44760</c:v>
                </c:pt>
                <c:pt idx="540">
                  <c:v>44757</c:v>
                </c:pt>
                <c:pt idx="541">
                  <c:v>44756</c:v>
                </c:pt>
                <c:pt idx="542">
                  <c:v>44755</c:v>
                </c:pt>
                <c:pt idx="543">
                  <c:v>44754</c:v>
                </c:pt>
                <c:pt idx="544">
                  <c:v>44753</c:v>
                </c:pt>
                <c:pt idx="545">
                  <c:v>44750</c:v>
                </c:pt>
                <c:pt idx="546">
                  <c:v>44749</c:v>
                </c:pt>
                <c:pt idx="547">
                  <c:v>44748</c:v>
                </c:pt>
                <c:pt idx="548">
                  <c:v>44747</c:v>
                </c:pt>
                <c:pt idx="549">
                  <c:v>44746</c:v>
                </c:pt>
                <c:pt idx="550">
                  <c:v>44743</c:v>
                </c:pt>
                <c:pt idx="551">
                  <c:v>44742</c:v>
                </c:pt>
                <c:pt idx="552">
                  <c:v>44741</c:v>
                </c:pt>
                <c:pt idx="553">
                  <c:v>44740</c:v>
                </c:pt>
                <c:pt idx="554">
                  <c:v>44739</c:v>
                </c:pt>
                <c:pt idx="555">
                  <c:v>44736</c:v>
                </c:pt>
                <c:pt idx="556">
                  <c:v>44735</c:v>
                </c:pt>
                <c:pt idx="557">
                  <c:v>44734</c:v>
                </c:pt>
                <c:pt idx="558">
                  <c:v>44733</c:v>
                </c:pt>
                <c:pt idx="559">
                  <c:v>44732</c:v>
                </c:pt>
                <c:pt idx="560">
                  <c:v>44729</c:v>
                </c:pt>
                <c:pt idx="561">
                  <c:v>44728</c:v>
                </c:pt>
                <c:pt idx="562">
                  <c:v>44727</c:v>
                </c:pt>
                <c:pt idx="563">
                  <c:v>44726</c:v>
                </c:pt>
                <c:pt idx="564">
                  <c:v>44725</c:v>
                </c:pt>
                <c:pt idx="565">
                  <c:v>44722</c:v>
                </c:pt>
                <c:pt idx="566">
                  <c:v>44721</c:v>
                </c:pt>
                <c:pt idx="567">
                  <c:v>44720</c:v>
                </c:pt>
                <c:pt idx="568">
                  <c:v>44719</c:v>
                </c:pt>
                <c:pt idx="569">
                  <c:v>44718</c:v>
                </c:pt>
                <c:pt idx="570">
                  <c:v>44715</c:v>
                </c:pt>
                <c:pt idx="571">
                  <c:v>44714</c:v>
                </c:pt>
                <c:pt idx="572">
                  <c:v>44713</c:v>
                </c:pt>
                <c:pt idx="573">
                  <c:v>44711</c:v>
                </c:pt>
                <c:pt idx="574">
                  <c:v>44708</c:v>
                </c:pt>
                <c:pt idx="575">
                  <c:v>44707</c:v>
                </c:pt>
                <c:pt idx="576">
                  <c:v>44706</c:v>
                </c:pt>
                <c:pt idx="577">
                  <c:v>44705</c:v>
                </c:pt>
                <c:pt idx="578">
                  <c:v>44704</c:v>
                </c:pt>
                <c:pt idx="579">
                  <c:v>44701</c:v>
                </c:pt>
                <c:pt idx="580">
                  <c:v>44700</c:v>
                </c:pt>
                <c:pt idx="581">
                  <c:v>44699</c:v>
                </c:pt>
                <c:pt idx="582">
                  <c:v>44698</c:v>
                </c:pt>
                <c:pt idx="583">
                  <c:v>44697</c:v>
                </c:pt>
                <c:pt idx="584">
                  <c:v>44694</c:v>
                </c:pt>
                <c:pt idx="585">
                  <c:v>44693</c:v>
                </c:pt>
                <c:pt idx="586">
                  <c:v>44692</c:v>
                </c:pt>
                <c:pt idx="587">
                  <c:v>44691</c:v>
                </c:pt>
                <c:pt idx="588">
                  <c:v>44690</c:v>
                </c:pt>
                <c:pt idx="589">
                  <c:v>44687</c:v>
                </c:pt>
                <c:pt idx="590">
                  <c:v>44686</c:v>
                </c:pt>
                <c:pt idx="591">
                  <c:v>44685</c:v>
                </c:pt>
                <c:pt idx="592">
                  <c:v>44684</c:v>
                </c:pt>
                <c:pt idx="593">
                  <c:v>44683</c:v>
                </c:pt>
                <c:pt idx="594">
                  <c:v>44680</c:v>
                </c:pt>
                <c:pt idx="595">
                  <c:v>44679</c:v>
                </c:pt>
                <c:pt idx="596">
                  <c:v>44678</c:v>
                </c:pt>
                <c:pt idx="597">
                  <c:v>44677</c:v>
                </c:pt>
                <c:pt idx="598">
                  <c:v>44672</c:v>
                </c:pt>
                <c:pt idx="599">
                  <c:v>44671</c:v>
                </c:pt>
                <c:pt idx="600">
                  <c:v>44670</c:v>
                </c:pt>
                <c:pt idx="601">
                  <c:v>44669</c:v>
                </c:pt>
                <c:pt idx="602">
                  <c:v>44666</c:v>
                </c:pt>
                <c:pt idx="603">
                  <c:v>44665</c:v>
                </c:pt>
                <c:pt idx="604">
                  <c:v>44664</c:v>
                </c:pt>
                <c:pt idx="605">
                  <c:v>44663</c:v>
                </c:pt>
                <c:pt idx="606">
                  <c:v>44662</c:v>
                </c:pt>
                <c:pt idx="607">
                  <c:v>44659</c:v>
                </c:pt>
                <c:pt idx="608">
                  <c:v>44658</c:v>
                </c:pt>
                <c:pt idx="609">
                  <c:v>44657</c:v>
                </c:pt>
                <c:pt idx="610">
                  <c:v>44656</c:v>
                </c:pt>
                <c:pt idx="611">
                  <c:v>44655</c:v>
                </c:pt>
                <c:pt idx="612">
                  <c:v>44652</c:v>
                </c:pt>
                <c:pt idx="613">
                  <c:v>44651</c:v>
                </c:pt>
                <c:pt idx="614">
                  <c:v>44650</c:v>
                </c:pt>
                <c:pt idx="615">
                  <c:v>44649</c:v>
                </c:pt>
                <c:pt idx="616">
                  <c:v>44648</c:v>
                </c:pt>
                <c:pt idx="617">
                  <c:v>44645</c:v>
                </c:pt>
                <c:pt idx="618">
                  <c:v>44644</c:v>
                </c:pt>
                <c:pt idx="619">
                  <c:v>44643</c:v>
                </c:pt>
                <c:pt idx="620">
                  <c:v>44642</c:v>
                </c:pt>
                <c:pt idx="621">
                  <c:v>44641</c:v>
                </c:pt>
                <c:pt idx="622">
                  <c:v>44638</c:v>
                </c:pt>
                <c:pt idx="623">
                  <c:v>44637</c:v>
                </c:pt>
                <c:pt idx="624">
                  <c:v>44636</c:v>
                </c:pt>
                <c:pt idx="625">
                  <c:v>44635</c:v>
                </c:pt>
                <c:pt idx="626">
                  <c:v>44634</c:v>
                </c:pt>
                <c:pt idx="627">
                  <c:v>44631</c:v>
                </c:pt>
                <c:pt idx="628">
                  <c:v>44630</c:v>
                </c:pt>
                <c:pt idx="629">
                  <c:v>44629</c:v>
                </c:pt>
                <c:pt idx="630">
                  <c:v>44628</c:v>
                </c:pt>
                <c:pt idx="631">
                  <c:v>44627</c:v>
                </c:pt>
                <c:pt idx="632">
                  <c:v>44624</c:v>
                </c:pt>
                <c:pt idx="633">
                  <c:v>44623</c:v>
                </c:pt>
                <c:pt idx="634">
                  <c:v>44622</c:v>
                </c:pt>
                <c:pt idx="635">
                  <c:v>44621</c:v>
                </c:pt>
                <c:pt idx="636">
                  <c:v>44620</c:v>
                </c:pt>
                <c:pt idx="637">
                  <c:v>44617</c:v>
                </c:pt>
                <c:pt idx="638">
                  <c:v>44616</c:v>
                </c:pt>
                <c:pt idx="639">
                  <c:v>44615</c:v>
                </c:pt>
                <c:pt idx="640">
                  <c:v>44614</c:v>
                </c:pt>
                <c:pt idx="641">
                  <c:v>44613</c:v>
                </c:pt>
                <c:pt idx="642">
                  <c:v>44610</c:v>
                </c:pt>
                <c:pt idx="643">
                  <c:v>44609</c:v>
                </c:pt>
                <c:pt idx="644">
                  <c:v>44608</c:v>
                </c:pt>
                <c:pt idx="645">
                  <c:v>44607</c:v>
                </c:pt>
                <c:pt idx="646">
                  <c:v>44606</c:v>
                </c:pt>
                <c:pt idx="647">
                  <c:v>44603</c:v>
                </c:pt>
                <c:pt idx="648">
                  <c:v>44602</c:v>
                </c:pt>
                <c:pt idx="649">
                  <c:v>44601</c:v>
                </c:pt>
                <c:pt idx="650">
                  <c:v>44600</c:v>
                </c:pt>
                <c:pt idx="651">
                  <c:v>44599</c:v>
                </c:pt>
                <c:pt idx="652">
                  <c:v>44596</c:v>
                </c:pt>
                <c:pt idx="653">
                  <c:v>44595</c:v>
                </c:pt>
                <c:pt idx="654">
                  <c:v>44594</c:v>
                </c:pt>
                <c:pt idx="655">
                  <c:v>44593</c:v>
                </c:pt>
                <c:pt idx="656">
                  <c:v>44592</c:v>
                </c:pt>
                <c:pt idx="657">
                  <c:v>44589</c:v>
                </c:pt>
                <c:pt idx="658">
                  <c:v>44588</c:v>
                </c:pt>
                <c:pt idx="659">
                  <c:v>44587</c:v>
                </c:pt>
                <c:pt idx="660">
                  <c:v>44586</c:v>
                </c:pt>
                <c:pt idx="661">
                  <c:v>44582</c:v>
                </c:pt>
                <c:pt idx="662">
                  <c:v>44581</c:v>
                </c:pt>
                <c:pt idx="663">
                  <c:v>44580</c:v>
                </c:pt>
                <c:pt idx="664">
                  <c:v>44579</c:v>
                </c:pt>
                <c:pt idx="665">
                  <c:v>44578</c:v>
                </c:pt>
                <c:pt idx="666">
                  <c:v>44575</c:v>
                </c:pt>
                <c:pt idx="667">
                  <c:v>44574</c:v>
                </c:pt>
                <c:pt idx="668">
                  <c:v>44573</c:v>
                </c:pt>
                <c:pt idx="669">
                  <c:v>44572</c:v>
                </c:pt>
                <c:pt idx="670">
                  <c:v>44571</c:v>
                </c:pt>
                <c:pt idx="671">
                  <c:v>44568</c:v>
                </c:pt>
                <c:pt idx="672">
                  <c:v>44567</c:v>
                </c:pt>
                <c:pt idx="673">
                  <c:v>44566</c:v>
                </c:pt>
                <c:pt idx="674">
                  <c:v>44565</c:v>
                </c:pt>
                <c:pt idx="675">
                  <c:v>44564</c:v>
                </c:pt>
                <c:pt idx="676">
                  <c:v>44560</c:v>
                </c:pt>
                <c:pt idx="677">
                  <c:v>44559</c:v>
                </c:pt>
                <c:pt idx="678">
                  <c:v>44558</c:v>
                </c:pt>
                <c:pt idx="679">
                  <c:v>44557</c:v>
                </c:pt>
                <c:pt idx="680">
                  <c:v>44553</c:v>
                </c:pt>
                <c:pt idx="681">
                  <c:v>44552</c:v>
                </c:pt>
                <c:pt idx="682">
                  <c:v>44551</c:v>
                </c:pt>
                <c:pt idx="683">
                  <c:v>44550</c:v>
                </c:pt>
                <c:pt idx="684">
                  <c:v>44547</c:v>
                </c:pt>
                <c:pt idx="685">
                  <c:v>44546</c:v>
                </c:pt>
                <c:pt idx="686">
                  <c:v>44545</c:v>
                </c:pt>
                <c:pt idx="687">
                  <c:v>44544</c:v>
                </c:pt>
                <c:pt idx="688">
                  <c:v>44543</c:v>
                </c:pt>
                <c:pt idx="689">
                  <c:v>44540</c:v>
                </c:pt>
                <c:pt idx="690">
                  <c:v>44539</c:v>
                </c:pt>
                <c:pt idx="691">
                  <c:v>44538</c:v>
                </c:pt>
                <c:pt idx="692">
                  <c:v>44537</c:v>
                </c:pt>
                <c:pt idx="693">
                  <c:v>44536</c:v>
                </c:pt>
                <c:pt idx="694">
                  <c:v>44533</c:v>
                </c:pt>
                <c:pt idx="695">
                  <c:v>44532</c:v>
                </c:pt>
                <c:pt idx="696">
                  <c:v>44529</c:v>
                </c:pt>
                <c:pt idx="697">
                  <c:v>44526</c:v>
                </c:pt>
                <c:pt idx="698">
                  <c:v>44525</c:v>
                </c:pt>
                <c:pt idx="699">
                  <c:v>44524</c:v>
                </c:pt>
                <c:pt idx="700">
                  <c:v>44523</c:v>
                </c:pt>
                <c:pt idx="701">
                  <c:v>44522</c:v>
                </c:pt>
                <c:pt idx="702">
                  <c:v>44519</c:v>
                </c:pt>
                <c:pt idx="703">
                  <c:v>44518</c:v>
                </c:pt>
                <c:pt idx="704">
                  <c:v>44517</c:v>
                </c:pt>
                <c:pt idx="705">
                  <c:v>44516</c:v>
                </c:pt>
                <c:pt idx="706">
                  <c:v>44515</c:v>
                </c:pt>
                <c:pt idx="707">
                  <c:v>44512</c:v>
                </c:pt>
                <c:pt idx="708">
                  <c:v>44511</c:v>
                </c:pt>
                <c:pt idx="709">
                  <c:v>44510</c:v>
                </c:pt>
                <c:pt idx="710">
                  <c:v>44509</c:v>
                </c:pt>
                <c:pt idx="711">
                  <c:v>44508</c:v>
                </c:pt>
                <c:pt idx="712">
                  <c:v>44505</c:v>
                </c:pt>
                <c:pt idx="713">
                  <c:v>44504</c:v>
                </c:pt>
                <c:pt idx="714">
                  <c:v>44503</c:v>
                </c:pt>
                <c:pt idx="715">
                  <c:v>44502</c:v>
                </c:pt>
                <c:pt idx="716">
                  <c:v>44501</c:v>
                </c:pt>
                <c:pt idx="717">
                  <c:v>44498</c:v>
                </c:pt>
                <c:pt idx="718">
                  <c:v>44497</c:v>
                </c:pt>
                <c:pt idx="719">
                  <c:v>44496</c:v>
                </c:pt>
                <c:pt idx="720">
                  <c:v>44495</c:v>
                </c:pt>
                <c:pt idx="721">
                  <c:v>44494</c:v>
                </c:pt>
                <c:pt idx="722">
                  <c:v>44491</c:v>
                </c:pt>
                <c:pt idx="723">
                  <c:v>44490</c:v>
                </c:pt>
                <c:pt idx="724">
                  <c:v>44489</c:v>
                </c:pt>
                <c:pt idx="725">
                  <c:v>44488</c:v>
                </c:pt>
                <c:pt idx="726">
                  <c:v>44487</c:v>
                </c:pt>
                <c:pt idx="727">
                  <c:v>44484</c:v>
                </c:pt>
                <c:pt idx="728">
                  <c:v>44483</c:v>
                </c:pt>
                <c:pt idx="729">
                  <c:v>44482</c:v>
                </c:pt>
                <c:pt idx="730">
                  <c:v>44481</c:v>
                </c:pt>
                <c:pt idx="731">
                  <c:v>44480</c:v>
                </c:pt>
                <c:pt idx="732">
                  <c:v>44477</c:v>
                </c:pt>
                <c:pt idx="733">
                  <c:v>44476</c:v>
                </c:pt>
                <c:pt idx="734">
                  <c:v>44475</c:v>
                </c:pt>
                <c:pt idx="735">
                  <c:v>44474</c:v>
                </c:pt>
                <c:pt idx="736">
                  <c:v>44473</c:v>
                </c:pt>
                <c:pt idx="737">
                  <c:v>44470</c:v>
                </c:pt>
                <c:pt idx="738">
                  <c:v>44469</c:v>
                </c:pt>
                <c:pt idx="739">
                  <c:v>44468</c:v>
                </c:pt>
                <c:pt idx="740">
                  <c:v>44467</c:v>
                </c:pt>
                <c:pt idx="741">
                  <c:v>44466</c:v>
                </c:pt>
                <c:pt idx="742">
                  <c:v>44463</c:v>
                </c:pt>
                <c:pt idx="743">
                  <c:v>44462</c:v>
                </c:pt>
                <c:pt idx="744">
                  <c:v>44461</c:v>
                </c:pt>
                <c:pt idx="745">
                  <c:v>44460</c:v>
                </c:pt>
                <c:pt idx="746">
                  <c:v>44459</c:v>
                </c:pt>
                <c:pt idx="747">
                  <c:v>44456</c:v>
                </c:pt>
                <c:pt idx="748">
                  <c:v>44455</c:v>
                </c:pt>
                <c:pt idx="749">
                  <c:v>44454</c:v>
                </c:pt>
                <c:pt idx="750">
                  <c:v>44453</c:v>
                </c:pt>
                <c:pt idx="751">
                  <c:v>44452</c:v>
                </c:pt>
                <c:pt idx="752">
                  <c:v>44449</c:v>
                </c:pt>
                <c:pt idx="753">
                  <c:v>44448</c:v>
                </c:pt>
                <c:pt idx="754">
                  <c:v>44447</c:v>
                </c:pt>
                <c:pt idx="755">
                  <c:v>44446</c:v>
                </c:pt>
                <c:pt idx="756">
                  <c:v>44445</c:v>
                </c:pt>
                <c:pt idx="757">
                  <c:v>44442</c:v>
                </c:pt>
                <c:pt idx="758">
                  <c:v>44441</c:v>
                </c:pt>
                <c:pt idx="759">
                  <c:v>44440</c:v>
                </c:pt>
                <c:pt idx="760">
                  <c:v>44439</c:v>
                </c:pt>
                <c:pt idx="761">
                  <c:v>44438</c:v>
                </c:pt>
                <c:pt idx="762">
                  <c:v>44435</c:v>
                </c:pt>
                <c:pt idx="763">
                  <c:v>44434</c:v>
                </c:pt>
                <c:pt idx="764">
                  <c:v>44433</c:v>
                </c:pt>
                <c:pt idx="765">
                  <c:v>44432</c:v>
                </c:pt>
                <c:pt idx="766">
                  <c:v>44431</c:v>
                </c:pt>
                <c:pt idx="767">
                  <c:v>44428</c:v>
                </c:pt>
                <c:pt idx="768">
                  <c:v>44427</c:v>
                </c:pt>
                <c:pt idx="769">
                  <c:v>44426</c:v>
                </c:pt>
                <c:pt idx="770">
                  <c:v>44425</c:v>
                </c:pt>
                <c:pt idx="771">
                  <c:v>44424</c:v>
                </c:pt>
                <c:pt idx="772">
                  <c:v>44421</c:v>
                </c:pt>
                <c:pt idx="773">
                  <c:v>44420</c:v>
                </c:pt>
                <c:pt idx="774">
                  <c:v>44419</c:v>
                </c:pt>
                <c:pt idx="775">
                  <c:v>44418</c:v>
                </c:pt>
                <c:pt idx="776">
                  <c:v>44417</c:v>
                </c:pt>
                <c:pt idx="777">
                  <c:v>44414</c:v>
                </c:pt>
                <c:pt idx="778">
                  <c:v>44413</c:v>
                </c:pt>
                <c:pt idx="779">
                  <c:v>44412</c:v>
                </c:pt>
                <c:pt idx="780">
                  <c:v>44411</c:v>
                </c:pt>
                <c:pt idx="781">
                  <c:v>44410</c:v>
                </c:pt>
                <c:pt idx="782">
                  <c:v>44407</c:v>
                </c:pt>
                <c:pt idx="783">
                  <c:v>44406</c:v>
                </c:pt>
                <c:pt idx="784">
                  <c:v>44405</c:v>
                </c:pt>
                <c:pt idx="785">
                  <c:v>44404</c:v>
                </c:pt>
                <c:pt idx="786">
                  <c:v>44403</c:v>
                </c:pt>
                <c:pt idx="787">
                  <c:v>44400</c:v>
                </c:pt>
                <c:pt idx="788">
                  <c:v>44399</c:v>
                </c:pt>
                <c:pt idx="789">
                  <c:v>44398</c:v>
                </c:pt>
                <c:pt idx="790">
                  <c:v>44397</c:v>
                </c:pt>
                <c:pt idx="791">
                  <c:v>44396</c:v>
                </c:pt>
                <c:pt idx="792">
                  <c:v>44393</c:v>
                </c:pt>
                <c:pt idx="793">
                  <c:v>44392</c:v>
                </c:pt>
                <c:pt idx="794">
                  <c:v>44391</c:v>
                </c:pt>
                <c:pt idx="795">
                  <c:v>44390</c:v>
                </c:pt>
                <c:pt idx="796">
                  <c:v>44389</c:v>
                </c:pt>
                <c:pt idx="797">
                  <c:v>44386</c:v>
                </c:pt>
                <c:pt idx="798">
                  <c:v>44385</c:v>
                </c:pt>
                <c:pt idx="799">
                  <c:v>44384</c:v>
                </c:pt>
                <c:pt idx="800">
                  <c:v>44383</c:v>
                </c:pt>
                <c:pt idx="801">
                  <c:v>44382</c:v>
                </c:pt>
                <c:pt idx="802">
                  <c:v>44379</c:v>
                </c:pt>
                <c:pt idx="803">
                  <c:v>44378</c:v>
                </c:pt>
                <c:pt idx="804">
                  <c:v>44377</c:v>
                </c:pt>
                <c:pt idx="805">
                  <c:v>44376</c:v>
                </c:pt>
                <c:pt idx="806">
                  <c:v>44375</c:v>
                </c:pt>
                <c:pt idx="807">
                  <c:v>44372</c:v>
                </c:pt>
                <c:pt idx="808">
                  <c:v>44371</c:v>
                </c:pt>
                <c:pt idx="809">
                  <c:v>44370</c:v>
                </c:pt>
                <c:pt idx="810">
                  <c:v>44369</c:v>
                </c:pt>
                <c:pt idx="811">
                  <c:v>44365</c:v>
                </c:pt>
                <c:pt idx="812">
                  <c:v>44364</c:v>
                </c:pt>
                <c:pt idx="813">
                  <c:v>44363</c:v>
                </c:pt>
                <c:pt idx="814">
                  <c:v>44362</c:v>
                </c:pt>
                <c:pt idx="815">
                  <c:v>44361</c:v>
                </c:pt>
                <c:pt idx="816">
                  <c:v>44358</c:v>
                </c:pt>
                <c:pt idx="817">
                  <c:v>44357</c:v>
                </c:pt>
                <c:pt idx="818">
                  <c:v>44356</c:v>
                </c:pt>
                <c:pt idx="819">
                  <c:v>44355</c:v>
                </c:pt>
                <c:pt idx="820">
                  <c:v>44354</c:v>
                </c:pt>
                <c:pt idx="821">
                  <c:v>44351</c:v>
                </c:pt>
                <c:pt idx="822">
                  <c:v>44350</c:v>
                </c:pt>
                <c:pt idx="823">
                  <c:v>44349</c:v>
                </c:pt>
                <c:pt idx="824">
                  <c:v>44347</c:v>
                </c:pt>
                <c:pt idx="825">
                  <c:v>44344</c:v>
                </c:pt>
                <c:pt idx="826">
                  <c:v>44343</c:v>
                </c:pt>
                <c:pt idx="827">
                  <c:v>44342</c:v>
                </c:pt>
                <c:pt idx="828">
                  <c:v>44341</c:v>
                </c:pt>
                <c:pt idx="829">
                  <c:v>44340</c:v>
                </c:pt>
                <c:pt idx="830">
                  <c:v>44337</c:v>
                </c:pt>
                <c:pt idx="831">
                  <c:v>44336</c:v>
                </c:pt>
                <c:pt idx="832">
                  <c:v>44335</c:v>
                </c:pt>
                <c:pt idx="833">
                  <c:v>44334</c:v>
                </c:pt>
                <c:pt idx="834">
                  <c:v>44333</c:v>
                </c:pt>
                <c:pt idx="835">
                  <c:v>44330</c:v>
                </c:pt>
                <c:pt idx="836">
                  <c:v>44329</c:v>
                </c:pt>
                <c:pt idx="837">
                  <c:v>44328</c:v>
                </c:pt>
                <c:pt idx="838">
                  <c:v>44327</c:v>
                </c:pt>
                <c:pt idx="839">
                  <c:v>44326</c:v>
                </c:pt>
                <c:pt idx="840">
                  <c:v>44323</c:v>
                </c:pt>
                <c:pt idx="841">
                  <c:v>44322</c:v>
                </c:pt>
                <c:pt idx="842">
                  <c:v>44321</c:v>
                </c:pt>
                <c:pt idx="843">
                  <c:v>44320</c:v>
                </c:pt>
                <c:pt idx="844">
                  <c:v>44315</c:v>
                </c:pt>
                <c:pt idx="845">
                  <c:v>44314</c:v>
                </c:pt>
                <c:pt idx="846">
                  <c:v>44313</c:v>
                </c:pt>
                <c:pt idx="847">
                  <c:v>44312</c:v>
                </c:pt>
                <c:pt idx="848">
                  <c:v>44309</c:v>
                </c:pt>
                <c:pt idx="849">
                  <c:v>44308</c:v>
                </c:pt>
                <c:pt idx="850">
                  <c:v>44307</c:v>
                </c:pt>
                <c:pt idx="851">
                  <c:v>44306</c:v>
                </c:pt>
                <c:pt idx="852">
                  <c:v>44305</c:v>
                </c:pt>
                <c:pt idx="853">
                  <c:v>44302</c:v>
                </c:pt>
                <c:pt idx="854">
                  <c:v>44301</c:v>
                </c:pt>
                <c:pt idx="855">
                  <c:v>44300</c:v>
                </c:pt>
                <c:pt idx="856">
                  <c:v>44299</c:v>
                </c:pt>
                <c:pt idx="857">
                  <c:v>44298</c:v>
                </c:pt>
                <c:pt idx="858">
                  <c:v>44295</c:v>
                </c:pt>
                <c:pt idx="859">
                  <c:v>44294</c:v>
                </c:pt>
                <c:pt idx="860">
                  <c:v>44293</c:v>
                </c:pt>
                <c:pt idx="861">
                  <c:v>44292</c:v>
                </c:pt>
                <c:pt idx="862">
                  <c:v>44291</c:v>
                </c:pt>
                <c:pt idx="863">
                  <c:v>44288</c:v>
                </c:pt>
                <c:pt idx="864">
                  <c:v>44287</c:v>
                </c:pt>
                <c:pt idx="865">
                  <c:v>44286</c:v>
                </c:pt>
                <c:pt idx="866">
                  <c:v>44285</c:v>
                </c:pt>
                <c:pt idx="867">
                  <c:v>44284</c:v>
                </c:pt>
                <c:pt idx="868">
                  <c:v>44281</c:v>
                </c:pt>
                <c:pt idx="869">
                  <c:v>44280</c:v>
                </c:pt>
                <c:pt idx="870">
                  <c:v>44279</c:v>
                </c:pt>
                <c:pt idx="871">
                  <c:v>44278</c:v>
                </c:pt>
                <c:pt idx="872">
                  <c:v>44277</c:v>
                </c:pt>
                <c:pt idx="873">
                  <c:v>44274</c:v>
                </c:pt>
                <c:pt idx="874">
                  <c:v>44273</c:v>
                </c:pt>
                <c:pt idx="875">
                  <c:v>44272</c:v>
                </c:pt>
                <c:pt idx="876">
                  <c:v>44271</c:v>
                </c:pt>
                <c:pt idx="877">
                  <c:v>44270</c:v>
                </c:pt>
                <c:pt idx="878">
                  <c:v>44267</c:v>
                </c:pt>
                <c:pt idx="879">
                  <c:v>44266</c:v>
                </c:pt>
                <c:pt idx="880">
                  <c:v>44265</c:v>
                </c:pt>
                <c:pt idx="881">
                  <c:v>44264</c:v>
                </c:pt>
                <c:pt idx="882">
                  <c:v>44263</c:v>
                </c:pt>
                <c:pt idx="883">
                  <c:v>44260</c:v>
                </c:pt>
                <c:pt idx="884">
                  <c:v>44259</c:v>
                </c:pt>
                <c:pt idx="885">
                  <c:v>44258</c:v>
                </c:pt>
                <c:pt idx="886">
                  <c:v>44257</c:v>
                </c:pt>
                <c:pt idx="887">
                  <c:v>44256</c:v>
                </c:pt>
                <c:pt idx="888">
                  <c:v>44253</c:v>
                </c:pt>
                <c:pt idx="889">
                  <c:v>44252</c:v>
                </c:pt>
                <c:pt idx="890">
                  <c:v>44251</c:v>
                </c:pt>
                <c:pt idx="891">
                  <c:v>44250</c:v>
                </c:pt>
                <c:pt idx="892">
                  <c:v>44249</c:v>
                </c:pt>
                <c:pt idx="893">
                  <c:v>44246</c:v>
                </c:pt>
                <c:pt idx="894">
                  <c:v>44245</c:v>
                </c:pt>
                <c:pt idx="895">
                  <c:v>44244</c:v>
                </c:pt>
                <c:pt idx="896">
                  <c:v>44243</c:v>
                </c:pt>
                <c:pt idx="897">
                  <c:v>44242</c:v>
                </c:pt>
                <c:pt idx="898">
                  <c:v>44239</c:v>
                </c:pt>
                <c:pt idx="899">
                  <c:v>44238</c:v>
                </c:pt>
                <c:pt idx="900">
                  <c:v>44237</c:v>
                </c:pt>
                <c:pt idx="901">
                  <c:v>44236</c:v>
                </c:pt>
                <c:pt idx="902">
                  <c:v>44235</c:v>
                </c:pt>
                <c:pt idx="903">
                  <c:v>44232</c:v>
                </c:pt>
                <c:pt idx="904">
                  <c:v>44231</c:v>
                </c:pt>
                <c:pt idx="905">
                  <c:v>44230</c:v>
                </c:pt>
                <c:pt idx="906">
                  <c:v>44229</c:v>
                </c:pt>
                <c:pt idx="907">
                  <c:v>44228</c:v>
                </c:pt>
                <c:pt idx="908">
                  <c:v>44225</c:v>
                </c:pt>
                <c:pt idx="909">
                  <c:v>44224</c:v>
                </c:pt>
                <c:pt idx="910">
                  <c:v>44223</c:v>
                </c:pt>
                <c:pt idx="911">
                  <c:v>44222</c:v>
                </c:pt>
                <c:pt idx="912">
                  <c:v>44221</c:v>
                </c:pt>
                <c:pt idx="913">
                  <c:v>44218</c:v>
                </c:pt>
                <c:pt idx="914">
                  <c:v>44217</c:v>
                </c:pt>
                <c:pt idx="915">
                  <c:v>44216</c:v>
                </c:pt>
                <c:pt idx="916">
                  <c:v>44215</c:v>
                </c:pt>
                <c:pt idx="917">
                  <c:v>44214</c:v>
                </c:pt>
                <c:pt idx="918">
                  <c:v>44211</c:v>
                </c:pt>
                <c:pt idx="919">
                  <c:v>44210</c:v>
                </c:pt>
                <c:pt idx="920">
                  <c:v>44209</c:v>
                </c:pt>
                <c:pt idx="921">
                  <c:v>44208</c:v>
                </c:pt>
                <c:pt idx="922">
                  <c:v>44207</c:v>
                </c:pt>
                <c:pt idx="923">
                  <c:v>44204</c:v>
                </c:pt>
                <c:pt idx="924">
                  <c:v>44203</c:v>
                </c:pt>
                <c:pt idx="925">
                  <c:v>44202</c:v>
                </c:pt>
                <c:pt idx="926">
                  <c:v>44201</c:v>
                </c:pt>
                <c:pt idx="927">
                  <c:v>44200</c:v>
                </c:pt>
                <c:pt idx="928">
                  <c:v>44195</c:v>
                </c:pt>
                <c:pt idx="929">
                  <c:v>44194</c:v>
                </c:pt>
                <c:pt idx="930">
                  <c:v>44193</c:v>
                </c:pt>
                <c:pt idx="931">
                  <c:v>44188</c:v>
                </c:pt>
                <c:pt idx="932">
                  <c:v>44187</c:v>
                </c:pt>
                <c:pt idx="933">
                  <c:v>44186</c:v>
                </c:pt>
                <c:pt idx="934">
                  <c:v>44183</c:v>
                </c:pt>
                <c:pt idx="935">
                  <c:v>44182</c:v>
                </c:pt>
                <c:pt idx="936">
                  <c:v>44181</c:v>
                </c:pt>
                <c:pt idx="937">
                  <c:v>44180</c:v>
                </c:pt>
                <c:pt idx="938">
                  <c:v>44179</c:v>
                </c:pt>
                <c:pt idx="939">
                  <c:v>44176</c:v>
                </c:pt>
                <c:pt idx="940">
                  <c:v>44175</c:v>
                </c:pt>
                <c:pt idx="941">
                  <c:v>44174</c:v>
                </c:pt>
                <c:pt idx="942">
                  <c:v>44173</c:v>
                </c:pt>
                <c:pt idx="943">
                  <c:v>44172</c:v>
                </c:pt>
                <c:pt idx="944">
                  <c:v>44169</c:v>
                </c:pt>
                <c:pt idx="945">
                  <c:v>44168</c:v>
                </c:pt>
                <c:pt idx="946">
                  <c:v>44167</c:v>
                </c:pt>
                <c:pt idx="947">
                  <c:v>44162</c:v>
                </c:pt>
                <c:pt idx="948">
                  <c:v>44161</c:v>
                </c:pt>
                <c:pt idx="949">
                  <c:v>44160</c:v>
                </c:pt>
                <c:pt idx="950">
                  <c:v>44159</c:v>
                </c:pt>
                <c:pt idx="951">
                  <c:v>44158</c:v>
                </c:pt>
                <c:pt idx="952">
                  <c:v>44155</c:v>
                </c:pt>
                <c:pt idx="953">
                  <c:v>44154</c:v>
                </c:pt>
                <c:pt idx="954">
                  <c:v>44153</c:v>
                </c:pt>
                <c:pt idx="955">
                  <c:v>44152</c:v>
                </c:pt>
                <c:pt idx="956">
                  <c:v>44151</c:v>
                </c:pt>
                <c:pt idx="957">
                  <c:v>44148</c:v>
                </c:pt>
                <c:pt idx="958">
                  <c:v>44147</c:v>
                </c:pt>
                <c:pt idx="959">
                  <c:v>44146</c:v>
                </c:pt>
                <c:pt idx="960">
                  <c:v>44145</c:v>
                </c:pt>
                <c:pt idx="961">
                  <c:v>44144</c:v>
                </c:pt>
                <c:pt idx="962">
                  <c:v>44141</c:v>
                </c:pt>
                <c:pt idx="963">
                  <c:v>44140</c:v>
                </c:pt>
                <c:pt idx="964">
                  <c:v>44139</c:v>
                </c:pt>
                <c:pt idx="965">
                  <c:v>44138</c:v>
                </c:pt>
                <c:pt idx="966">
                  <c:v>44137</c:v>
                </c:pt>
                <c:pt idx="967">
                  <c:v>44134</c:v>
                </c:pt>
                <c:pt idx="968">
                  <c:v>44133</c:v>
                </c:pt>
                <c:pt idx="969">
                  <c:v>44132</c:v>
                </c:pt>
                <c:pt idx="970">
                  <c:v>44131</c:v>
                </c:pt>
                <c:pt idx="971">
                  <c:v>44130</c:v>
                </c:pt>
                <c:pt idx="972">
                  <c:v>44127</c:v>
                </c:pt>
                <c:pt idx="973">
                  <c:v>44126</c:v>
                </c:pt>
                <c:pt idx="974">
                  <c:v>44125</c:v>
                </c:pt>
                <c:pt idx="975">
                  <c:v>44124</c:v>
                </c:pt>
                <c:pt idx="976">
                  <c:v>44123</c:v>
                </c:pt>
                <c:pt idx="977">
                  <c:v>44120</c:v>
                </c:pt>
                <c:pt idx="978">
                  <c:v>44119</c:v>
                </c:pt>
                <c:pt idx="979">
                  <c:v>44118</c:v>
                </c:pt>
                <c:pt idx="980">
                  <c:v>44117</c:v>
                </c:pt>
                <c:pt idx="981">
                  <c:v>44116</c:v>
                </c:pt>
                <c:pt idx="982">
                  <c:v>44113</c:v>
                </c:pt>
                <c:pt idx="983">
                  <c:v>44112</c:v>
                </c:pt>
                <c:pt idx="984">
                  <c:v>44111</c:v>
                </c:pt>
                <c:pt idx="985">
                  <c:v>44110</c:v>
                </c:pt>
                <c:pt idx="986">
                  <c:v>44109</c:v>
                </c:pt>
                <c:pt idx="987">
                  <c:v>44106</c:v>
                </c:pt>
                <c:pt idx="988">
                  <c:v>44105</c:v>
                </c:pt>
                <c:pt idx="989">
                  <c:v>44104</c:v>
                </c:pt>
                <c:pt idx="990">
                  <c:v>44103</c:v>
                </c:pt>
                <c:pt idx="991">
                  <c:v>44102</c:v>
                </c:pt>
                <c:pt idx="992">
                  <c:v>44099</c:v>
                </c:pt>
                <c:pt idx="993">
                  <c:v>44098</c:v>
                </c:pt>
                <c:pt idx="994">
                  <c:v>44097</c:v>
                </c:pt>
                <c:pt idx="995">
                  <c:v>44096</c:v>
                </c:pt>
                <c:pt idx="996">
                  <c:v>44095</c:v>
                </c:pt>
                <c:pt idx="997">
                  <c:v>44092</c:v>
                </c:pt>
                <c:pt idx="998">
                  <c:v>44091</c:v>
                </c:pt>
                <c:pt idx="999">
                  <c:v>44090</c:v>
                </c:pt>
                <c:pt idx="1000">
                  <c:v>44089</c:v>
                </c:pt>
                <c:pt idx="1001">
                  <c:v>44088</c:v>
                </c:pt>
                <c:pt idx="1002">
                  <c:v>44085</c:v>
                </c:pt>
                <c:pt idx="1003">
                  <c:v>44084</c:v>
                </c:pt>
                <c:pt idx="1004">
                  <c:v>44083</c:v>
                </c:pt>
                <c:pt idx="1005">
                  <c:v>44082</c:v>
                </c:pt>
                <c:pt idx="1006">
                  <c:v>44081</c:v>
                </c:pt>
                <c:pt idx="1007">
                  <c:v>44078</c:v>
                </c:pt>
                <c:pt idx="1008">
                  <c:v>44077</c:v>
                </c:pt>
                <c:pt idx="1009">
                  <c:v>44076</c:v>
                </c:pt>
                <c:pt idx="1010">
                  <c:v>44075</c:v>
                </c:pt>
                <c:pt idx="1011">
                  <c:v>44074</c:v>
                </c:pt>
                <c:pt idx="1012">
                  <c:v>44071</c:v>
                </c:pt>
                <c:pt idx="1013">
                  <c:v>44070</c:v>
                </c:pt>
                <c:pt idx="1014">
                  <c:v>44069</c:v>
                </c:pt>
                <c:pt idx="1015">
                  <c:v>44068</c:v>
                </c:pt>
                <c:pt idx="1016">
                  <c:v>44067</c:v>
                </c:pt>
                <c:pt idx="1017">
                  <c:v>44064</c:v>
                </c:pt>
                <c:pt idx="1018">
                  <c:v>44063</c:v>
                </c:pt>
                <c:pt idx="1019">
                  <c:v>44062</c:v>
                </c:pt>
                <c:pt idx="1020">
                  <c:v>44061</c:v>
                </c:pt>
                <c:pt idx="1021">
                  <c:v>44060</c:v>
                </c:pt>
                <c:pt idx="1022">
                  <c:v>44057</c:v>
                </c:pt>
                <c:pt idx="1023">
                  <c:v>44056</c:v>
                </c:pt>
                <c:pt idx="1024">
                  <c:v>44055</c:v>
                </c:pt>
                <c:pt idx="1025">
                  <c:v>44054</c:v>
                </c:pt>
                <c:pt idx="1026">
                  <c:v>44053</c:v>
                </c:pt>
                <c:pt idx="1027">
                  <c:v>44050</c:v>
                </c:pt>
                <c:pt idx="1028">
                  <c:v>44049</c:v>
                </c:pt>
                <c:pt idx="1029">
                  <c:v>44048</c:v>
                </c:pt>
                <c:pt idx="1030">
                  <c:v>44047</c:v>
                </c:pt>
                <c:pt idx="1031">
                  <c:v>44046</c:v>
                </c:pt>
                <c:pt idx="1032">
                  <c:v>44043</c:v>
                </c:pt>
                <c:pt idx="1033">
                  <c:v>44042</c:v>
                </c:pt>
                <c:pt idx="1034">
                  <c:v>44041</c:v>
                </c:pt>
                <c:pt idx="1035">
                  <c:v>44040</c:v>
                </c:pt>
                <c:pt idx="1036">
                  <c:v>44039</c:v>
                </c:pt>
                <c:pt idx="1037">
                  <c:v>44036</c:v>
                </c:pt>
                <c:pt idx="1038">
                  <c:v>44035</c:v>
                </c:pt>
                <c:pt idx="1039">
                  <c:v>44034</c:v>
                </c:pt>
                <c:pt idx="1040">
                  <c:v>44033</c:v>
                </c:pt>
                <c:pt idx="1041">
                  <c:v>44032</c:v>
                </c:pt>
                <c:pt idx="1042">
                  <c:v>44029</c:v>
                </c:pt>
                <c:pt idx="1043">
                  <c:v>44028</c:v>
                </c:pt>
                <c:pt idx="1044">
                  <c:v>44027</c:v>
                </c:pt>
                <c:pt idx="1045">
                  <c:v>44026</c:v>
                </c:pt>
                <c:pt idx="1046">
                  <c:v>44025</c:v>
                </c:pt>
                <c:pt idx="1047">
                  <c:v>44022</c:v>
                </c:pt>
                <c:pt idx="1048">
                  <c:v>44021</c:v>
                </c:pt>
                <c:pt idx="1049">
                  <c:v>44020</c:v>
                </c:pt>
                <c:pt idx="1050">
                  <c:v>44019</c:v>
                </c:pt>
                <c:pt idx="1051">
                  <c:v>44018</c:v>
                </c:pt>
                <c:pt idx="1052">
                  <c:v>44015</c:v>
                </c:pt>
                <c:pt idx="1053">
                  <c:v>44014</c:v>
                </c:pt>
                <c:pt idx="1054">
                  <c:v>44013</c:v>
                </c:pt>
                <c:pt idx="1055">
                  <c:v>44012</c:v>
                </c:pt>
                <c:pt idx="1056">
                  <c:v>44011</c:v>
                </c:pt>
                <c:pt idx="1057">
                  <c:v>44008</c:v>
                </c:pt>
                <c:pt idx="1058">
                  <c:v>44007</c:v>
                </c:pt>
                <c:pt idx="1059">
                  <c:v>44006</c:v>
                </c:pt>
                <c:pt idx="1060">
                  <c:v>44005</c:v>
                </c:pt>
                <c:pt idx="1061">
                  <c:v>44004</c:v>
                </c:pt>
                <c:pt idx="1062">
                  <c:v>44001</c:v>
                </c:pt>
                <c:pt idx="1063">
                  <c:v>44000</c:v>
                </c:pt>
                <c:pt idx="1064">
                  <c:v>43999</c:v>
                </c:pt>
                <c:pt idx="1065">
                  <c:v>43998</c:v>
                </c:pt>
                <c:pt idx="1066">
                  <c:v>43997</c:v>
                </c:pt>
                <c:pt idx="1067">
                  <c:v>43994</c:v>
                </c:pt>
                <c:pt idx="1068">
                  <c:v>43993</c:v>
                </c:pt>
                <c:pt idx="1069">
                  <c:v>43992</c:v>
                </c:pt>
                <c:pt idx="1070">
                  <c:v>43991</c:v>
                </c:pt>
                <c:pt idx="1071">
                  <c:v>43987</c:v>
                </c:pt>
                <c:pt idx="1072">
                  <c:v>43986</c:v>
                </c:pt>
                <c:pt idx="1073">
                  <c:v>43985</c:v>
                </c:pt>
                <c:pt idx="1074">
                  <c:v>43984</c:v>
                </c:pt>
                <c:pt idx="1075">
                  <c:v>43980</c:v>
                </c:pt>
                <c:pt idx="1076">
                  <c:v>43979</c:v>
                </c:pt>
                <c:pt idx="1077">
                  <c:v>43978</c:v>
                </c:pt>
                <c:pt idx="1078">
                  <c:v>43977</c:v>
                </c:pt>
                <c:pt idx="1079">
                  <c:v>43976</c:v>
                </c:pt>
                <c:pt idx="1080">
                  <c:v>43973</c:v>
                </c:pt>
                <c:pt idx="1081">
                  <c:v>43972</c:v>
                </c:pt>
                <c:pt idx="1082">
                  <c:v>43971</c:v>
                </c:pt>
                <c:pt idx="1083">
                  <c:v>43970</c:v>
                </c:pt>
                <c:pt idx="1084">
                  <c:v>43969</c:v>
                </c:pt>
                <c:pt idx="1085">
                  <c:v>43966</c:v>
                </c:pt>
                <c:pt idx="1086">
                  <c:v>43965</c:v>
                </c:pt>
                <c:pt idx="1087">
                  <c:v>43964</c:v>
                </c:pt>
                <c:pt idx="1088">
                  <c:v>43963</c:v>
                </c:pt>
                <c:pt idx="1089">
                  <c:v>43962</c:v>
                </c:pt>
                <c:pt idx="1090">
                  <c:v>43959</c:v>
                </c:pt>
                <c:pt idx="1091">
                  <c:v>43958</c:v>
                </c:pt>
                <c:pt idx="1092">
                  <c:v>43957</c:v>
                </c:pt>
                <c:pt idx="1093">
                  <c:v>43956</c:v>
                </c:pt>
                <c:pt idx="1094">
                  <c:v>43955</c:v>
                </c:pt>
                <c:pt idx="1095">
                  <c:v>43951</c:v>
                </c:pt>
                <c:pt idx="1096">
                  <c:v>43950</c:v>
                </c:pt>
                <c:pt idx="1097">
                  <c:v>43949</c:v>
                </c:pt>
                <c:pt idx="1098">
                  <c:v>43948</c:v>
                </c:pt>
                <c:pt idx="1099">
                  <c:v>43945</c:v>
                </c:pt>
                <c:pt idx="1100">
                  <c:v>43944</c:v>
                </c:pt>
                <c:pt idx="1101">
                  <c:v>43943</c:v>
                </c:pt>
                <c:pt idx="1102">
                  <c:v>43942</c:v>
                </c:pt>
                <c:pt idx="1103">
                  <c:v>43937</c:v>
                </c:pt>
                <c:pt idx="1104">
                  <c:v>43936</c:v>
                </c:pt>
                <c:pt idx="1105">
                  <c:v>43935</c:v>
                </c:pt>
                <c:pt idx="1106">
                  <c:v>43934</c:v>
                </c:pt>
                <c:pt idx="1107">
                  <c:v>43931</c:v>
                </c:pt>
                <c:pt idx="1108">
                  <c:v>43930</c:v>
                </c:pt>
                <c:pt idx="1109">
                  <c:v>43929</c:v>
                </c:pt>
                <c:pt idx="1110">
                  <c:v>43928</c:v>
                </c:pt>
                <c:pt idx="1111">
                  <c:v>43927</c:v>
                </c:pt>
                <c:pt idx="1112">
                  <c:v>43924</c:v>
                </c:pt>
                <c:pt idx="1113">
                  <c:v>43923</c:v>
                </c:pt>
                <c:pt idx="1114">
                  <c:v>43922</c:v>
                </c:pt>
                <c:pt idx="1115">
                  <c:v>43921</c:v>
                </c:pt>
                <c:pt idx="1116">
                  <c:v>43920</c:v>
                </c:pt>
                <c:pt idx="1117">
                  <c:v>43917</c:v>
                </c:pt>
                <c:pt idx="1118">
                  <c:v>43916</c:v>
                </c:pt>
                <c:pt idx="1119">
                  <c:v>43915</c:v>
                </c:pt>
                <c:pt idx="1120">
                  <c:v>43914</c:v>
                </c:pt>
                <c:pt idx="1121">
                  <c:v>43913</c:v>
                </c:pt>
                <c:pt idx="1122">
                  <c:v>43910</c:v>
                </c:pt>
                <c:pt idx="1123">
                  <c:v>43909</c:v>
                </c:pt>
                <c:pt idx="1124">
                  <c:v>43908</c:v>
                </c:pt>
                <c:pt idx="1125">
                  <c:v>43907</c:v>
                </c:pt>
                <c:pt idx="1126">
                  <c:v>43906</c:v>
                </c:pt>
                <c:pt idx="1127">
                  <c:v>43903</c:v>
                </c:pt>
                <c:pt idx="1128">
                  <c:v>43902</c:v>
                </c:pt>
                <c:pt idx="1129">
                  <c:v>43901</c:v>
                </c:pt>
                <c:pt idx="1130">
                  <c:v>43900</c:v>
                </c:pt>
                <c:pt idx="1131">
                  <c:v>43899</c:v>
                </c:pt>
                <c:pt idx="1132">
                  <c:v>43896</c:v>
                </c:pt>
                <c:pt idx="1133">
                  <c:v>43895</c:v>
                </c:pt>
                <c:pt idx="1134">
                  <c:v>43894</c:v>
                </c:pt>
                <c:pt idx="1135">
                  <c:v>43893</c:v>
                </c:pt>
                <c:pt idx="1136">
                  <c:v>43892</c:v>
                </c:pt>
                <c:pt idx="1137">
                  <c:v>43889</c:v>
                </c:pt>
                <c:pt idx="1138">
                  <c:v>43888</c:v>
                </c:pt>
                <c:pt idx="1139">
                  <c:v>43887</c:v>
                </c:pt>
                <c:pt idx="1140">
                  <c:v>43886</c:v>
                </c:pt>
                <c:pt idx="1141">
                  <c:v>43885</c:v>
                </c:pt>
                <c:pt idx="1142">
                  <c:v>43882</c:v>
                </c:pt>
                <c:pt idx="1143">
                  <c:v>43881</c:v>
                </c:pt>
                <c:pt idx="1144">
                  <c:v>43880</c:v>
                </c:pt>
                <c:pt idx="1145">
                  <c:v>43879</c:v>
                </c:pt>
                <c:pt idx="1146">
                  <c:v>43878</c:v>
                </c:pt>
                <c:pt idx="1147">
                  <c:v>43875</c:v>
                </c:pt>
                <c:pt idx="1148">
                  <c:v>43874</c:v>
                </c:pt>
                <c:pt idx="1149">
                  <c:v>43873</c:v>
                </c:pt>
                <c:pt idx="1150">
                  <c:v>43872</c:v>
                </c:pt>
                <c:pt idx="1151">
                  <c:v>43871</c:v>
                </c:pt>
                <c:pt idx="1152">
                  <c:v>43868</c:v>
                </c:pt>
                <c:pt idx="1153">
                  <c:v>43867</c:v>
                </c:pt>
                <c:pt idx="1154">
                  <c:v>43866</c:v>
                </c:pt>
                <c:pt idx="1155">
                  <c:v>43865</c:v>
                </c:pt>
                <c:pt idx="1156">
                  <c:v>43864</c:v>
                </c:pt>
                <c:pt idx="1157">
                  <c:v>43861</c:v>
                </c:pt>
                <c:pt idx="1158">
                  <c:v>43860</c:v>
                </c:pt>
                <c:pt idx="1159">
                  <c:v>43859</c:v>
                </c:pt>
                <c:pt idx="1160">
                  <c:v>43858</c:v>
                </c:pt>
                <c:pt idx="1161">
                  <c:v>43857</c:v>
                </c:pt>
                <c:pt idx="1162">
                  <c:v>43853</c:v>
                </c:pt>
                <c:pt idx="1163">
                  <c:v>43852</c:v>
                </c:pt>
                <c:pt idx="1164">
                  <c:v>43851</c:v>
                </c:pt>
                <c:pt idx="1165">
                  <c:v>43850</c:v>
                </c:pt>
                <c:pt idx="1166">
                  <c:v>43847</c:v>
                </c:pt>
                <c:pt idx="1167">
                  <c:v>43846</c:v>
                </c:pt>
                <c:pt idx="1168">
                  <c:v>43845</c:v>
                </c:pt>
                <c:pt idx="1169">
                  <c:v>43844</c:v>
                </c:pt>
                <c:pt idx="1170">
                  <c:v>43843</c:v>
                </c:pt>
                <c:pt idx="1171">
                  <c:v>43840</c:v>
                </c:pt>
                <c:pt idx="1172">
                  <c:v>43839</c:v>
                </c:pt>
                <c:pt idx="1173">
                  <c:v>43838</c:v>
                </c:pt>
                <c:pt idx="1174">
                  <c:v>43837</c:v>
                </c:pt>
                <c:pt idx="1175">
                  <c:v>43836</c:v>
                </c:pt>
                <c:pt idx="1176">
                  <c:v>43833</c:v>
                </c:pt>
                <c:pt idx="1177">
                  <c:v>43829</c:v>
                </c:pt>
                <c:pt idx="1178">
                  <c:v>43826</c:v>
                </c:pt>
                <c:pt idx="1179">
                  <c:v>43822</c:v>
                </c:pt>
                <c:pt idx="1180">
                  <c:v>43819</c:v>
                </c:pt>
                <c:pt idx="1181">
                  <c:v>43818</c:v>
                </c:pt>
                <c:pt idx="1182">
                  <c:v>43817</c:v>
                </c:pt>
                <c:pt idx="1183">
                  <c:v>43816</c:v>
                </c:pt>
                <c:pt idx="1184">
                  <c:v>43815</c:v>
                </c:pt>
                <c:pt idx="1185">
                  <c:v>43812</c:v>
                </c:pt>
                <c:pt idx="1186">
                  <c:v>43811</c:v>
                </c:pt>
                <c:pt idx="1187">
                  <c:v>43810</c:v>
                </c:pt>
                <c:pt idx="1188">
                  <c:v>43809</c:v>
                </c:pt>
                <c:pt idx="1189">
                  <c:v>43808</c:v>
                </c:pt>
                <c:pt idx="1190">
                  <c:v>43805</c:v>
                </c:pt>
                <c:pt idx="1191">
                  <c:v>43804</c:v>
                </c:pt>
                <c:pt idx="1192">
                  <c:v>43803</c:v>
                </c:pt>
                <c:pt idx="1193">
                  <c:v>43802</c:v>
                </c:pt>
                <c:pt idx="1194">
                  <c:v>43801</c:v>
                </c:pt>
                <c:pt idx="1195">
                  <c:v>43798</c:v>
                </c:pt>
                <c:pt idx="1196">
                  <c:v>43797</c:v>
                </c:pt>
                <c:pt idx="1197">
                  <c:v>43796</c:v>
                </c:pt>
                <c:pt idx="1198">
                  <c:v>43795</c:v>
                </c:pt>
                <c:pt idx="1199">
                  <c:v>43794</c:v>
                </c:pt>
                <c:pt idx="1200">
                  <c:v>43791</c:v>
                </c:pt>
                <c:pt idx="1201">
                  <c:v>43790</c:v>
                </c:pt>
                <c:pt idx="1202">
                  <c:v>43789</c:v>
                </c:pt>
                <c:pt idx="1203">
                  <c:v>43788</c:v>
                </c:pt>
                <c:pt idx="1204">
                  <c:v>43787</c:v>
                </c:pt>
                <c:pt idx="1205">
                  <c:v>43784</c:v>
                </c:pt>
                <c:pt idx="1206">
                  <c:v>43783</c:v>
                </c:pt>
                <c:pt idx="1207">
                  <c:v>43782</c:v>
                </c:pt>
                <c:pt idx="1208">
                  <c:v>43781</c:v>
                </c:pt>
                <c:pt idx="1209">
                  <c:v>43780</c:v>
                </c:pt>
                <c:pt idx="1210">
                  <c:v>43777</c:v>
                </c:pt>
                <c:pt idx="1211">
                  <c:v>43776</c:v>
                </c:pt>
                <c:pt idx="1212">
                  <c:v>43775</c:v>
                </c:pt>
                <c:pt idx="1213">
                  <c:v>43774</c:v>
                </c:pt>
                <c:pt idx="1214">
                  <c:v>43773</c:v>
                </c:pt>
                <c:pt idx="1215">
                  <c:v>43770</c:v>
                </c:pt>
                <c:pt idx="1216">
                  <c:v>43769</c:v>
                </c:pt>
                <c:pt idx="1217">
                  <c:v>43768</c:v>
                </c:pt>
                <c:pt idx="1218">
                  <c:v>43767</c:v>
                </c:pt>
                <c:pt idx="1219">
                  <c:v>43766</c:v>
                </c:pt>
                <c:pt idx="1220">
                  <c:v>43763</c:v>
                </c:pt>
                <c:pt idx="1221">
                  <c:v>43762</c:v>
                </c:pt>
                <c:pt idx="1222">
                  <c:v>43761</c:v>
                </c:pt>
                <c:pt idx="1223">
                  <c:v>43760</c:v>
                </c:pt>
                <c:pt idx="1224">
                  <c:v>43759</c:v>
                </c:pt>
                <c:pt idx="1225">
                  <c:v>43756</c:v>
                </c:pt>
                <c:pt idx="1226">
                  <c:v>43755</c:v>
                </c:pt>
                <c:pt idx="1227">
                  <c:v>43754</c:v>
                </c:pt>
                <c:pt idx="1228">
                  <c:v>43753</c:v>
                </c:pt>
                <c:pt idx="1229">
                  <c:v>43752</c:v>
                </c:pt>
                <c:pt idx="1230">
                  <c:v>43749</c:v>
                </c:pt>
                <c:pt idx="1231">
                  <c:v>43748</c:v>
                </c:pt>
                <c:pt idx="1232">
                  <c:v>43747</c:v>
                </c:pt>
                <c:pt idx="1233">
                  <c:v>43746</c:v>
                </c:pt>
                <c:pt idx="1234">
                  <c:v>43745</c:v>
                </c:pt>
                <c:pt idx="1235">
                  <c:v>43742</c:v>
                </c:pt>
                <c:pt idx="1236">
                  <c:v>43741</c:v>
                </c:pt>
                <c:pt idx="1237">
                  <c:v>43740</c:v>
                </c:pt>
                <c:pt idx="1238">
                  <c:v>43739</c:v>
                </c:pt>
                <c:pt idx="1239">
                  <c:v>43738</c:v>
                </c:pt>
                <c:pt idx="1240">
                  <c:v>43735</c:v>
                </c:pt>
                <c:pt idx="1241">
                  <c:v>43734</c:v>
                </c:pt>
                <c:pt idx="1242">
                  <c:v>43733</c:v>
                </c:pt>
                <c:pt idx="1243">
                  <c:v>43732</c:v>
                </c:pt>
                <c:pt idx="1244">
                  <c:v>43731</c:v>
                </c:pt>
                <c:pt idx="1245">
                  <c:v>43728</c:v>
                </c:pt>
                <c:pt idx="1246">
                  <c:v>43727</c:v>
                </c:pt>
                <c:pt idx="1247">
                  <c:v>43726</c:v>
                </c:pt>
                <c:pt idx="1248">
                  <c:v>43725</c:v>
                </c:pt>
                <c:pt idx="1249">
                  <c:v>43724</c:v>
                </c:pt>
                <c:pt idx="1250">
                  <c:v>43721</c:v>
                </c:pt>
                <c:pt idx="1251">
                  <c:v>43720</c:v>
                </c:pt>
                <c:pt idx="1252">
                  <c:v>43719</c:v>
                </c:pt>
                <c:pt idx="1253">
                  <c:v>43718</c:v>
                </c:pt>
                <c:pt idx="1254">
                  <c:v>43717</c:v>
                </c:pt>
                <c:pt idx="1255">
                  <c:v>43714</c:v>
                </c:pt>
                <c:pt idx="1256">
                  <c:v>43713</c:v>
                </c:pt>
                <c:pt idx="1257">
                  <c:v>43712</c:v>
                </c:pt>
                <c:pt idx="1258">
                  <c:v>43711</c:v>
                </c:pt>
                <c:pt idx="1259">
                  <c:v>43710</c:v>
                </c:pt>
                <c:pt idx="1260">
                  <c:v>43707</c:v>
                </c:pt>
              </c:numCache>
            </c:numRef>
          </c:cat>
          <c:val>
            <c:numRef>
              <c:f>'Price Return BET vs EM vs FM 5Y'!$I$3:$I$1263</c:f>
              <c:numCache>
                <c:formatCode>_(* #,##0.00_);_(* \(#,##0.00\);_(* "-"??_);_(@_)</c:formatCode>
                <c:ptCount val="1261"/>
                <c:pt idx="0">
                  <c:v>95.830950002562872</c:v>
                </c:pt>
                <c:pt idx="1">
                  <c:v>95.874631983378862</c:v>
                </c:pt>
                <c:pt idx="2">
                  <c:v>95.72153371588918</c:v>
                </c:pt>
                <c:pt idx="3">
                  <c:v>96.173896742374325</c:v>
                </c:pt>
                <c:pt idx="4">
                  <c:v>96.264333225432281</c:v>
                </c:pt>
                <c:pt idx="5">
                  <c:v>96.284056784884768</c:v>
                </c:pt>
                <c:pt idx="6">
                  <c:v>95.668440950558846</c:v>
                </c:pt>
                <c:pt idx="7">
                  <c:v>95.79453100705156</c:v>
                </c:pt>
                <c:pt idx="8">
                  <c:v>95.559603614226106</c:v>
                </c:pt>
                <c:pt idx="9">
                  <c:v>95.068834513896917</c:v>
                </c:pt>
                <c:pt idx="10">
                  <c:v>94.518641666426305</c:v>
                </c:pt>
                <c:pt idx="11">
                  <c:v>93.685409942429644</c:v>
                </c:pt>
                <c:pt idx="12">
                  <c:v>93.199464954695941</c:v>
                </c:pt>
                <c:pt idx="13">
                  <c:v>93.013559205232809</c:v>
                </c:pt>
                <c:pt idx="14">
                  <c:v>92.77173875150757</c:v>
                </c:pt>
                <c:pt idx="15">
                  <c:v>92.250086379923985</c:v>
                </c:pt>
                <c:pt idx="16">
                  <c:v>92.457694065158037</c:v>
                </c:pt>
                <c:pt idx="17">
                  <c:v>92.022839491498814</c:v>
                </c:pt>
                <c:pt idx="18">
                  <c:v>90.981869196868956</c:v>
                </c:pt>
                <c:pt idx="19">
                  <c:v>93.375790851937822</c:v>
                </c:pt>
                <c:pt idx="20">
                  <c:v>93.267323617602187</c:v>
                </c:pt>
                <c:pt idx="21">
                  <c:v>94.271021586540328</c:v>
                </c:pt>
                <c:pt idx="22">
                  <c:v>94.086696407026395</c:v>
                </c:pt>
                <c:pt idx="23">
                  <c:v>94.139397581712004</c:v>
                </c:pt>
                <c:pt idx="24">
                  <c:v>93.824132837435371</c:v>
                </c:pt>
                <c:pt idx="25">
                  <c:v>93.422046853073326</c:v>
                </c:pt>
                <c:pt idx="26">
                  <c:v>93.852991025641401</c:v>
                </c:pt>
                <c:pt idx="27">
                  <c:v>93.87585476912102</c:v>
                </c:pt>
                <c:pt idx="28">
                  <c:v>94.428513305712357</c:v>
                </c:pt>
                <c:pt idx="29">
                  <c:v>95.177963456505665</c:v>
                </c:pt>
                <c:pt idx="30">
                  <c:v>95.680241059578378</c:v>
                </c:pt>
                <c:pt idx="31">
                  <c:v>95.254831723306552</c:v>
                </c:pt>
                <c:pt idx="32">
                  <c:v>95.493077780248925</c:v>
                </c:pt>
                <c:pt idx="33">
                  <c:v>95.356691642478197</c:v>
                </c:pt>
                <c:pt idx="34">
                  <c:v>95.232961075013009</c:v>
                </c:pt>
                <c:pt idx="35">
                  <c:v>94.968439907382674</c:v>
                </c:pt>
                <c:pt idx="36">
                  <c:v>94.358974443672523</c:v>
                </c:pt>
                <c:pt idx="37">
                  <c:v>94.50049388193554</c:v>
                </c:pt>
                <c:pt idx="38">
                  <c:v>94.660602243538079</c:v>
                </c:pt>
                <c:pt idx="39">
                  <c:v>94.540317318562103</c:v>
                </c:pt>
                <c:pt idx="40">
                  <c:v>94.369737769842246</c:v>
                </c:pt>
                <c:pt idx="41">
                  <c:v>94.05617897555797</c:v>
                </c:pt>
                <c:pt idx="42">
                  <c:v>93.542884267163032</c:v>
                </c:pt>
                <c:pt idx="43">
                  <c:v>93.17728511850558</c:v>
                </c:pt>
                <c:pt idx="44">
                  <c:v>92.947747291614718</c:v>
                </c:pt>
                <c:pt idx="45">
                  <c:v>93.185336790455736</c:v>
                </c:pt>
                <c:pt idx="46">
                  <c:v>93.593933835047793</c:v>
                </c:pt>
                <c:pt idx="47">
                  <c:v>93.488281968735137</c:v>
                </c:pt>
                <c:pt idx="48">
                  <c:v>93.135110006905165</c:v>
                </c:pt>
                <c:pt idx="49">
                  <c:v>93.445648491849454</c:v>
                </c:pt>
                <c:pt idx="50">
                  <c:v>93.707533304322951</c:v>
                </c:pt>
                <c:pt idx="51">
                  <c:v>93.658440979293218</c:v>
                </c:pt>
                <c:pt idx="52">
                  <c:v>93.80805009422204</c:v>
                </c:pt>
                <c:pt idx="53">
                  <c:v>93.31498739154523</c:v>
                </c:pt>
                <c:pt idx="54">
                  <c:v>93.147535062627099</c:v>
                </c:pt>
                <c:pt idx="55">
                  <c:v>94.217828836841278</c:v>
                </c:pt>
                <c:pt idx="56">
                  <c:v>94.231991453954535</c:v>
                </c:pt>
                <c:pt idx="57">
                  <c:v>93.177857320345595</c:v>
                </c:pt>
                <c:pt idx="58">
                  <c:v>93.560289361369769</c:v>
                </c:pt>
                <c:pt idx="59">
                  <c:v>94.210183140498287</c:v>
                </c:pt>
                <c:pt idx="60">
                  <c:v>94.467649105614953</c:v>
                </c:pt>
                <c:pt idx="61">
                  <c:v>93.963607124739411</c:v>
                </c:pt>
                <c:pt idx="62">
                  <c:v>93.896139342109379</c:v>
                </c:pt>
                <c:pt idx="63">
                  <c:v>93.990706440498613</c:v>
                </c:pt>
                <c:pt idx="64">
                  <c:v>93.520301474431662</c:v>
                </c:pt>
                <c:pt idx="65">
                  <c:v>93.218709015399781</c:v>
                </c:pt>
                <c:pt idx="66">
                  <c:v>93.523807320652665</c:v>
                </c:pt>
                <c:pt idx="67">
                  <c:v>94.415194428804554</c:v>
                </c:pt>
                <c:pt idx="68">
                  <c:v>93.795916467184</c:v>
                </c:pt>
                <c:pt idx="69">
                  <c:v>93.657540764790696</c:v>
                </c:pt>
                <c:pt idx="70">
                  <c:v>93.913949523962714</c:v>
                </c:pt>
                <c:pt idx="71">
                  <c:v>93.675121675205318</c:v>
                </c:pt>
                <c:pt idx="72">
                  <c:v>93.867211715380876</c:v>
                </c:pt>
                <c:pt idx="73">
                  <c:v>93.878346564284712</c:v>
                </c:pt>
                <c:pt idx="74">
                  <c:v>93.741600092083999</c:v>
                </c:pt>
                <c:pt idx="75">
                  <c:v>93.194551868443753</c:v>
                </c:pt>
                <c:pt idx="76">
                  <c:v>92.700264845628809</c:v>
                </c:pt>
                <c:pt idx="77">
                  <c:v>92.423252025228138</c:v>
                </c:pt>
                <c:pt idx="78">
                  <c:v>92.367749689889862</c:v>
                </c:pt>
                <c:pt idx="79">
                  <c:v>92.24771126278911</c:v>
                </c:pt>
                <c:pt idx="80">
                  <c:v>92.293709044968878</c:v>
                </c:pt>
                <c:pt idx="81">
                  <c:v>92.127172558660632</c:v>
                </c:pt>
                <c:pt idx="82">
                  <c:v>92.375155814450665</c:v>
                </c:pt>
                <c:pt idx="83">
                  <c:v>92.119747964518425</c:v>
                </c:pt>
                <c:pt idx="84">
                  <c:v>91.515505840510016</c:v>
                </c:pt>
                <c:pt idx="85">
                  <c:v>90.947665663168493</c:v>
                </c:pt>
                <c:pt idx="86">
                  <c:v>90.970275094719199</c:v>
                </c:pt>
                <c:pt idx="87">
                  <c:v>90.99241763656245</c:v>
                </c:pt>
                <c:pt idx="88">
                  <c:v>91.031220983999347</c:v>
                </c:pt>
                <c:pt idx="89">
                  <c:v>90.667986474541166</c:v>
                </c:pt>
                <c:pt idx="90">
                  <c:v>90.399170241268024</c:v>
                </c:pt>
                <c:pt idx="91">
                  <c:v>89.886711459024838</c:v>
                </c:pt>
                <c:pt idx="92">
                  <c:v>89.810551252042771</c:v>
                </c:pt>
                <c:pt idx="93">
                  <c:v>89.634827924895006</c:v>
                </c:pt>
                <c:pt idx="94">
                  <c:v>89.968379863483761</c:v>
                </c:pt>
                <c:pt idx="95">
                  <c:v>90.080205009796856</c:v>
                </c:pt>
                <c:pt idx="96">
                  <c:v>90.388866345936322</c:v>
                </c:pt>
                <c:pt idx="97">
                  <c:v>90.887094138096515</c:v>
                </c:pt>
                <c:pt idx="98">
                  <c:v>92.635383159583029</c:v>
                </c:pt>
                <c:pt idx="99">
                  <c:v>92.979595953683003</c:v>
                </c:pt>
                <c:pt idx="100">
                  <c:v>93.346909754347124</c:v>
                </c:pt>
                <c:pt idx="101">
                  <c:v>93.924514657316308</c:v>
                </c:pt>
                <c:pt idx="102">
                  <c:v>93.867651788676824</c:v>
                </c:pt>
                <c:pt idx="103">
                  <c:v>94.273118771993111</c:v>
                </c:pt>
                <c:pt idx="104">
                  <c:v>94.478219389140321</c:v>
                </c:pt>
                <c:pt idx="105">
                  <c:v>94.403282791927907</c:v>
                </c:pt>
                <c:pt idx="106">
                  <c:v>94.339056776022872</c:v>
                </c:pt>
                <c:pt idx="107">
                  <c:v>94.270194717587103</c:v>
                </c:pt>
                <c:pt idx="108">
                  <c:v>94.375638090740182</c:v>
                </c:pt>
                <c:pt idx="109">
                  <c:v>94.205214645501812</c:v>
                </c:pt>
                <c:pt idx="110">
                  <c:v>93.978794981214079</c:v>
                </c:pt>
                <c:pt idx="111">
                  <c:v>93.626804895003445</c:v>
                </c:pt>
                <c:pt idx="112">
                  <c:v>93.814678187665137</c:v>
                </c:pt>
                <c:pt idx="113">
                  <c:v>93.776412056418835</c:v>
                </c:pt>
                <c:pt idx="114">
                  <c:v>92.885496277777648</c:v>
                </c:pt>
                <c:pt idx="115">
                  <c:v>92.622223760407181</c:v>
                </c:pt>
                <c:pt idx="116">
                  <c:v>92.650565333109597</c:v>
                </c:pt>
                <c:pt idx="117">
                  <c:v>92.756885833788388</c:v>
                </c:pt>
                <c:pt idx="118">
                  <c:v>92.707235691881081</c:v>
                </c:pt>
                <c:pt idx="119">
                  <c:v>92.65589220902261</c:v>
                </c:pt>
                <c:pt idx="120">
                  <c:v>91.86189023116485</c:v>
                </c:pt>
                <c:pt idx="121">
                  <c:v>91.67606990351581</c:v>
                </c:pt>
                <c:pt idx="122">
                  <c:v>92.196956142654358</c:v>
                </c:pt>
                <c:pt idx="123">
                  <c:v>92.308817340169668</c:v>
                </c:pt>
                <c:pt idx="124">
                  <c:v>91.893443024746034</c:v>
                </c:pt>
                <c:pt idx="125">
                  <c:v>91.948856386427607</c:v>
                </c:pt>
                <c:pt idx="126">
                  <c:v>91.75816222038695</c:v>
                </c:pt>
                <c:pt idx="127">
                  <c:v>91.343660415093694</c:v>
                </c:pt>
                <c:pt idx="128">
                  <c:v>90.871413818647738</c:v>
                </c:pt>
                <c:pt idx="129">
                  <c:v>92.590177083114867</c:v>
                </c:pt>
                <c:pt idx="130">
                  <c:v>92.3409052188359</c:v>
                </c:pt>
                <c:pt idx="131">
                  <c:v>92.45051881036504</c:v>
                </c:pt>
                <c:pt idx="132">
                  <c:v>92.112582654884633</c:v>
                </c:pt>
                <c:pt idx="133">
                  <c:v>92.131564767198014</c:v>
                </c:pt>
                <c:pt idx="134">
                  <c:v>91.857828876763918</c:v>
                </c:pt>
                <c:pt idx="135">
                  <c:v>91.746707705650678</c:v>
                </c:pt>
                <c:pt idx="136">
                  <c:v>91.723175860581293</c:v>
                </c:pt>
                <c:pt idx="137">
                  <c:v>91.218568959143013</c:v>
                </c:pt>
                <c:pt idx="138">
                  <c:v>90.955322902999796</c:v>
                </c:pt>
                <c:pt idx="139">
                  <c:v>90.638921213912525</c:v>
                </c:pt>
                <c:pt idx="140">
                  <c:v>90.19174529833478</c:v>
                </c:pt>
                <c:pt idx="141">
                  <c:v>90.494946919648626</c:v>
                </c:pt>
                <c:pt idx="142">
                  <c:v>90.693078821649067</c:v>
                </c:pt>
                <c:pt idx="143">
                  <c:v>90.508279471150374</c:v>
                </c:pt>
                <c:pt idx="144">
                  <c:v>90.793975303520227</c:v>
                </c:pt>
                <c:pt idx="145">
                  <c:v>90.676223907858315</c:v>
                </c:pt>
                <c:pt idx="146">
                  <c:v>90.310805547988323</c:v>
                </c:pt>
                <c:pt idx="147">
                  <c:v>90.720945335406071</c:v>
                </c:pt>
                <c:pt idx="148">
                  <c:v>90.969508074313424</c:v>
                </c:pt>
                <c:pt idx="149">
                  <c:v>90.852180946247984</c:v>
                </c:pt>
                <c:pt idx="150">
                  <c:v>91.240337136778052</c:v>
                </c:pt>
                <c:pt idx="151">
                  <c:v>90.739628915350394</c:v>
                </c:pt>
                <c:pt idx="152">
                  <c:v>91.172749834645117</c:v>
                </c:pt>
                <c:pt idx="153">
                  <c:v>91.134280360410969</c:v>
                </c:pt>
                <c:pt idx="154">
                  <c:v>91.510509285957042</c:v>
                </c:pt>
                <c:pt idx="155">
                  <c:v>91.751229201258084</c:v>
                </c:pt>
                <c:pt idx="156">
                  <c:v>91.453131222550965</c:v>
                </c:pt>
                <c:pt idx="157">
                  <c:v>91.145892576957891</c:v>
                </c:pt>
                <c:pt idx="158">
                  <c:v>90.933714203096628</c:v>
                </c:pt>
                <c:pt idx="159">
                  <c:v>91.210019674047018</c:v>
                </c:pt>
                <c:pt idx="160">
                  <c:v>90.923718430108991</c:v>
                </c:pt>
                <c:pt idx="161">
                  <c:v>90.941170053453604</c:v>
                </c:pt>
                <c:pt idx="162">
                  <c:v>91.339687856757322</c:v>
                </c:pt>
                <c:pt idx="163">
                  <c:v>91.398980540907445</c:v>
                </c:pt>
                <c:pt idx="164">
                  <c:v>91.211703425023231</c:v>
                </c:pt>
                <c:pt idx="165">
                  <c:v>91.430704710893238</c:v>
                </c:pt>
                <c:pt idx="166">
                  <c:v>91.064599069483563</c:v>
                </c:pt>
                <c:pt idx="167">
                  <c:v>90.670201225983348</c:v>
                </c:pt>
                <c:pt idx="168">
                  <c:v>90.018397621098259</c:v>
                </c:pt>
                <c:pt idx="169">
                  <c:v>90.036042997455738</c:v>
                </c:pt>
                <c:pt idx="170">
                  <c:v>90.032273604515098</c:v>
                </c:pt>
                <c:pt idx="171">
                  <c:v>89.700535769525331</c:v>
                </c:pt>
                <c:pt idx="172">
                  <c:v>89.375483923012766</c:v>
                </c:pt>
                <c:pt idx="173">
                  <c:v>88.945731926407504</c:v>
                </c:pt>
                <c:pt idx="174">
                  <c:v>88.960499422312552</c:v>
                </c:pt>
                <c:pt idx="175">
                  <c:v>88.638290293010854</c:v>
                </c:pt>
                <c:pt idx="176">
                  <c:v>88.337408380087609</c:v>
                </c:pt>
                <c:pt idx="177">
                  <c:v>88.560573846201279</c:v>
                </c:pt>
                <c:pt idx="178">
                  <c:v>89.062378166249871</c:v>
                </c:pt>
                <c:pt idx="179">
                  <c:v>88.019222245286912</c:v>
                </c:pt>
                <c:pt idx="180">
                  <c:v>88.31815401904025</c:v>
                </c:pt>
                <c:pt idx="181">
                  <c:v>88.201640085334077</c:v>
                </c:pt>
                <c:pt idx="182">
                  <c:v>88.208765259146588</c:v>
                </c:pt>
                <c:pt idx="183">
                  <c:v>87.779417639819329</c:v>
                </c:pt>
                <c:pt idx="184">
                  <c:v>87.973795954578648</c:v>
                </c:pt>
                <c:pt idx="185">
                  <c:v>87.97615206935572</c:v>
                </c:pt>
                <c:pt idx="186">
                  <c:v>88.184296082819699</c:v>
                </c:pt>
                <c:pt idx="187">
                  <c:v>87.435895501509506</c:v>
                </c:pt>
                <c:pt idx="188">
                  <c:v>87.728840999774391</c:v>
                </c:pt>
                <c:pt idx="189">
                  <c:v>87.515277052121718</c:v>
                </c:pt>
                <c:pt idx="190">
                  <c:v>87.076589329947524</c:v>
                </c:pt>
                <c:pt idx="191">
                  <c:v>87.307750704082821</c:v>
                </c:pt>
                <c:pt idx="192">
                  <c:v>86.447990623022108</c:v>
                </c:pt>
                <c:pt idx="193">
                  <c:v>87.040374032608355</c:v>
                </c:pt>
                <c:pt idx="194">
                  <c:v>87.079559203122855</c:v>
                </c:pt>
                <c:pt idx="195">
                  <c:v>86.536808353823119</c:v>
                </c:pt>
                <c:pt idx="196">
                  <c:v>86.316082648379336</c:v>
                </c:pt>
                <c:pt idx="197">
                  <c:v>86.84658035113813</c:v>
                </c:pt>
                <c:pt idx="198">
                  <c:v>86.261048623485564</c:v>
                </c:pt>
                <c:pt idx="199">
                  <c:v>85.873275499178021</c:v>
                </c:pt>
                <c:pt idx="200">
                  <c:v>85.409716354504468</c:v>
                </c:pt>
                <c:pt idx="201">
                  <c:v>85.151011329102928</c:v>
                </c:pt>
                <c:pt idx="202">
                  <c:v>85.315236453850659</c:v>
                </c:pt>
                <c:pt idx="203">
                  <c:v>85.039318488926028</c:v>
                </c:pt>
                <c:pt idx="204">
                  <c:v>84.298088900197683</c:v>
                </c:pt>
                <c:pt idx="205">
                  <c:v>84.580898327692907</c:v>
                </c:pt>
                <c:pt idx="206">
                  <c:v>84.029670473293763</c:v>
                </c:pt>
                <c:pt idx="207">
                  <c:v>83.649337748827946</c:v>
                </c:pt>
                <c:pt idx="208">
                  <c:v>82.431502032067925</c:v>
                </c:pt>
                <c:pt idx="209">
                  <c:v>81.82392561583525</c:v>
                </c:pt>
                <c:pt idx="210">
                  <c:v>82.696435035845681</c:v>
                </c:pt>
                <c:pt idx="211">
                  <c:v>82.906582998894692</c:v>
                </c:pt>
                <c:pt idx="212">
                  <c:v>82.838539817766303</c:v>
                </c:pt>
                <c:pt idx="213">
                  <c:v>84.444580562891886</c:v>
                </c:pt>
                <c:pt idx="214">
                  <c:v>84.616672663775489</c:v>
                </c:pt>
                <c:pt idx="215">
                  <c:v>84.283204903855946</c:v>
                </c:pt>
                <c:pt idx="216">
                  <c:v>84.730518098149489</c:v>
                </c:pt>
                <c:pt idx="217">
                  <c:v>84.175659905446835</c:v>
                </c:pt>
                <c:pt idx="218">
                  <c:v>84.717940135604394</c:v>
                </c:pt>
                <c:pt idx="219">
                  <c:v>85.279786756180144</c:v>
                </c:pt>
                <c:pt idx="220">
                  <c:v>86.080560677105595</c:v>
                </c:pt>
                <c:pt idx="221">
                  <c:v>86.685493989680552</c:v>
                </c:pt>
                <c:pt idx="222">
                  <c:v>86.795312167342431</c:v>
                </c:pt>
                <c:pt idx="223">
                  <c:v>86.754567737934238</c:v>
                </c:pt>
                <c:pt idx="224">
                  <c:v>86.407055459667291</c:v>
                </c:pt>
                <c:pt idx="225">
                  <c:v>86.022587857659119</c:v>
                </c:pt>
                <c:pt idx="226">
                  <c:v>86.140990661250655</c:v>
                </c:pt>
                <c:pt idx="227">
                  <c:v>85.684769090576054</c:v>
                </c:pt>
                <c:pt idx="228">
                  <c:v>85.536905883868641</c:v>
                </c:pt>
                <c:pt idx="229">
                  <c:v>85.486491030253333</c:v>
                </c:pt>
                <c:pt idx="230">
                  <c:v>86.771529384594587</c:v>
                </c:pt>
                <c:pt idx="231">
                  <c:v>87.045752587831004</c:v>
                </c:pt>
                <c:pt idx="232">
                  <c:v>86.546105301782745</c:v>
                </c:pt>
                <c:pt idx="233">
                  <c:v>86.612255705998948</c:v>
                </c:pt>
                <c:pt idx="234">
                  <c:v>86.111906043079998</c:v>
                </c:pt>
                <c:pt idx="235">
                  <c:v>86.512518900730967</c:v>
                </c:pt>
                <c:pt idx="236">
                  <c:v>88.014247889750237</c:v>
                </c:pt>
                <c:pt idx="237">
                  <c:v>88.703764248807275</c:v>
                </c:pt>
                <c:pt idx="238">
                  <c:v>89.523808514071675</c:v>
                </c:pt>
                <c:pt idx="239">
                  <c:v>88.814771228181499</c:v>
                </c:pt>
                <c:pt idx="240">
                  <c:v>88.598531855103602</c:v>
                </c:pt>
                <c:pt idx="241">
                  <c:v>89.039319071428281</c:v>
                </c:pt>
                <c:pt idx="242">
                  <c:v>88.960997923419058</c:v>
                </c:pt>
                <c:pt idx="243">
                  <c:v>89.809230676970571</c:v>
                </c:pt>
                <c:pt idx="244">
                  <c:v>90.174642821116038</c:v>
                </c:pt>
                <c:pt idx="245">
                  <c:v>89.606949690057434</c:v>
                </c:pt>
                <c:pt idx="246">
                  <c:v>89.99730500392242</c:v>
                </c:pt>
                <c:pt idx="247">
                  <c:v>89.896630334620539</c:v>
                </c:pt>
                <c:pt idx="248">
                  <c:v>90.219127163171422</c:v>
                </c:pt>
                <c:pt idx="249">
                  <c:v>89.896211217195798</c:v>
                </c:pt>
                <c:pt idx="250">
                  <c:v>90.248203967288376</c:v>
                </c:pt>
                <c:pt idx="251">
                  <c:v>90.373599816148356</c:v>
                </c:pt>
                <c:pt idx="252">
                  <c:v>90.562478813037259</c:v>
                </c:pt>
                <c:pt idx="253">
                  <c:v>90.253590158972528</c:v>
                </c:pt>
                <c:pt idx="254">
                  <c:v>89.86841716102748</c:v>
                </c:pt>
                <c:pt idx="255">
                  <c:v>89.674538945703773</c:v>
                </c:pt>
                <c:pt idx="256">
                  <c:v>89.090460809628084</c:v>
                </c:pt>
                <c:pt idx="257">
                  <c:v>89.632229219269504</c:v>
                </c:pt>
                <c:pt idx="258">
                  <c:v>89.123131900846374</c:v>
                </c:pt>
                <c:pt idx="259">
                  <c:v>89.487055467765543</c:v>
                </c:pt>
                <c:pt idx="260">
                  <c:v>89.629719132116492</c:v>
                </c:pt>
                <c:pt idx="261">
                  <c:v>89.527467267115881</c:v>
                </c:pt>
                <c:pt idx="262">
                  <c:v>90.927449640741884</c:v>
                </c:pt>
                <c:pt idx="263">
                  <c:v>91.517133649965459</c:v>
                </c:pt>
                <c:pt idx="264">
                  <c:v>91.739360896861001</c:v>
                </c:pt>
                <c:pt idx="265">
                  <c:v>92.161629161145044</c:v>
                </c:pt>
                <c:pt idx="266">
                  <c:v>91.856696726940768</c:v>
                </c:pt>
                <c:pt idx="267">
                  <c:v>91.959179106524971</c:v>
                </c:pt>
                <c:pt idx="268">
                  <c:v>92.204519791433668</c:v>
                </c:pt>
                <c:pt idx="269">
                  <c:v>92.140015666254442</c:v>
                </c:pt>
                <c:pt idx="270">
                  <c:v>91.725805467237208</c:v>
                </c:pt>
                <c:pt idx="271">
                  <c:v>90.677640205088068</c:v>
                </c:pt>
                <c:pt idx="272">
                  <c:v>91.492130809290572</c:v>
                </c:pt>
                <c:pt idx="273">
                  <c:v>91.883151205679113</c:v>
                </c:pt>
                <c:pt idx="274">
                  <c:v>91.604083466752357</c:v>
                </c:pt>
                <c:pt idx="275">
                  <c:v>91.046721580213344</c:v>
                </c:pt>
                <c:pt idx="276">
                  <c:v>90.849750597960977</c:v>
                </c:pt>
                <c:pt idx="277">
                  <c:v>90.358814561030428</c:v>
                </c:pt>
                <c:pt idx="278">
                  <c:v>90.253425175884601</c:v>
                </c:pt>
                <c:pt idx="279">
                  <c:v>90.037149574012346</c:v>
                </c:pt>
                <c:pt idx="280">
                  <c:v>90.42685347994771</c:v>
                </c:pt>
                <c:pt idx="281">
                  <c:v>89.702324655042048</c:v>
                </c:pt>
                <c:pt idx="282">
                  <c:v>89.70987161016123</c:v>
                </c:pt>
                <c:pt idx="283">
                  <c:v>89.674941547060499</c:v>
                </c:pt>
                <c:pt idx="284">
                  <c:v>89.336630494595525</c:v>
                </c:pt>
                <c:pt idx="285">
                  <c:v>89.396424698918295</c:v>
                </c:pt>
                <c:pt idx="286">
                  <c:v>89.037519175199606</c:v>
                </c:pt>
                <c:pt idx="287">
                  <c:v>88.694077486124272</c:v>
                </c:pt>
                <c:pt idx="288">
                  <c:v>88.254441599572687</c:v>
                </c:pt>
                <c:pt idx="289">
                  <c:v>87.751770985118242</c:v>
                </c:pt>
                <c:pt idx="290">
                  <c:v>87.187409127217705</c:v>
                </c:pt>
                <c:pt idx="291">
                  <c:v>86.688689227267716</c:v>
                </c:pt>
                <c:pt idx="292">
                  <c:v>87.271017903279429</c:v>
                </c:pt>
                <c:pt idx="293">
                  <c:v>87.097423550575584</c:v>
                </c:pt>
                <c:pt idx="294">
                  <c:v>86.647127163697036</c:v>
                </c:pt>
                <c:pt idx="295">
                  <c:v>86.25563330669226</c:v>
                </c:pt>
                <c:pt idx="296">
                  <c:v>86.19866992090769</c:v>
                </c:pt>
                <c:pt idx="297">
                  <c:v>86.315353987873564</c:v>
                </c:pt>
                <c:pt idx="298">
                  <c:v>86.029157345699588</c:v>
                </c:pt>
                <c:pt idx="299">
                  <c:v>85.572313669796671</c:v>
                </c:pt>
                <c:pt idx="300">
                  <c:v>85.539849118224566</c:v>
                </c:pt>
                <c:pt idx="301">
                  <c:v>85.43573662048712</c:v>
                </c:pt>
                <c:pt idx="302">
                  <c:v>85.674781486826291</c:v>
                </c:pt>
                <c:pt idx="303">
                  <c:v>85.39014090688768</c:v>
                </c:pt>
                <c:pt idx="304">
                  <c:v>85.115270913117001</c:v>
                </c:pt>
                <c:pt idx="305">
                  <c:v>85.52953332422021</c:v>
                </c:pt>
                <c:pt idx="306">
                  <c:v>85.563993123363019</c:v>
                </c:pt>
                <c:pt idx="307">
                  <c:v>86.988265127673358</c:v>
                </c:pt>
                <c:pt idx="308">
                  <c:v>86.720531496019348</c:v>
                </c:pt>
                <c:pt idx="309">
                  <c:v>86.161097642109851</c:v>
                </c:pt>
                <c:pt idx="310">
                  <c:v>86.111237231121663</c:v>
                </c:pt>
                <c:pt idx="311">
                  <c:v>85.731911276435824</c:v>
                </c:pt>
                <c:pt idx="312">
                  <c:v>85.592379449281935</c:v>
                </c:pt>
                <c:pt idx="313">
                  <c:v>85.284172748993029</c:v>
                </c:pt>
                <c:pt idx="314">
                  <c:v>84.941754878542099</c:v>
                </c:pt>
                <c:pt idx="315">
                  <c:v>84.979640429855678</c:v>
                </c:pt>
                <c:pt idx="316">
                  <c:v>84.904835428410948</c:v>
                </c:pt>
                <c:pt idx="317">
                  <c:v>84.628463715596411</c:v>
                </c:pt>
                <c:pt idx="318">
                  <c:v>85.076274523035764</c:v>
                </c:pt>
                <c:pt idx="319">
                  <c:v>84.598971168305169</c:v>
                </c:pt>
                <c:pt idx="320">
                  <c:v>84.158537005133184</c:v>
                </c:pt>
                <c:pt idx="321">
                  <c:v>84.08055221661651</c:v>
                </c:pt>
                <c:pt idx="322">
                  <c:v>84.369378287854289</c:v>
                </c:pt>
                <c:pt idx="323">
                  <c:v>84.387994737973813</c:v>
                </c:pt>
                <c:pt idx="324">
                  <c:v>84.744964685077164</c:v>
                </c:pt>
                <c:pt idx="325">
                  <c:v>84.779551462592281</c:v>
                </c:pt>
                <c:pt idx="326">
                  <c:v>84.847574220625816</c:v>
                </c:pt>
                <c:pt idx="327">
                  <c:v>85.010550695113679</c:v>
                </c:pt>
                <c:pt idx="328">
                  <c:v>85.176737857703941</c:v>
                </c:pt>
                <c:pt idx="329">
                  <c:v>84.854439932337684</c:v>
                </c:pt>
                <c:pt idx="330">
                  <c:v>84.917421560193958</c:v>
                </c:pt>
                <c:pt idx="331">
                  <c:v>84.960895758218882</c:v>
                </c:pt>
                <c:pt idx="332">
                  <c:v>84.905847525954769</c:v>
                </c:pt>
                <c:pt idx="333">
                  <c:v>84.657238790685966</c:v>
                </c:pt>
                <c:pt idx="334">
                  <c:v>85.267832674784557</c:v>
                </c:pt>
                <c:pt idx="335">
                  <c:v>84.939671190091062</c:v>
                </c:pt>
                <c:pt idx="336">
                  <c:v>84.665307333888407</c:v>
                </c:pt>
                <c:pt idx="337">
                  <c:v>85.639782695571554</c:v>
                </c:pt>
                <c:pt idx="338">
                  <c:v>85.343760058485373</c:v>
                </c:pt>
                <c:pt idx="339">
                  <c:v>85.955762780944298</c:v>
                </c:pt>
                <c:pt idx="340">
                  <c:v>85.535793446771734</c:v>
                </c:pt>
                <c:pt idx="341">
                  <c:v>85.8753288193749</c:v>
                </c:pt>
                <c:pt idx="342">
                  <c:v>85.608269682627295</c:v>
                </c:pt>
                <c:pt idx="343">
                  <c:v>85.527104396670168</c:v>
                </c:pt>
                <c:pt idx="344">
                  <c:v>85.108988769141405</c:v>
                </c:pt>
                <c:pt idx="345">
                  <c:v>85.438472604828348</c:v>
                </c:pt>
                <c:pt idx="346">
                  <c:v>85.416862484188201</c:v>
                </c:pt>
                <c:pt idx="347">
                  <c:v>85.436593502510092</c:v>
                </c:pt>
                <c:pt idx="348">
                  <c:v>85.214625362530967</c:v>
                </c:pt>
                <c:pt idx="349">
                  <c:v>85.683828385068011</c:v>
                </c:pt>
                <c:pt idx="350">
                  <c:v>86.205080641584686</c:v>
                </c:pt>
                <c:pt idx="351">
                  <c:v>86.391756252927564</c:v>
                </c:pt>
                <c:pt idx="352">
                  <c:v>86.066803325230921</c:v>
                </c:pt>
                <c:pt idx="353">
                  <c:v>85.467224415349008</c:v>
                </c:pt>
                <c:pt idx="354">
                  <c:v>85.795821355943133</c:v>
                </c:pt>
                <c:pt idx="355">
                  <c:v>86.335018409146983</c:v>
                </c:pt>
                <c:pt idx="356">
                  <c:v>86.203554059642741</c:v>
                </c:pt>
                <c:pt idx="357">
                  <c:v>85.911247360266302</c:v>
                </c:pt>
                <c:pt idx="358">
                  <c:v>85.935633068292503</c:v>
                </c:pt>
                <c:pt idx="359">
                  <c:v>85.488471892861483</c:v>
                </c:pt>
                <c:pt idx="360">
                  <c:v>85.086692432514312</c:v>
                </c:pt>
                <c:pt idx="361">
                  <c:v>84.928377573823781</c:v>
                </c:pt>
                <c:pt idx="362">
                  <c:v>84.395552703804967</c:v>
                </c:pt>
                <c:pt idx="363">
                  <c:v>85.211641459577422</c:v>
                </c:pt>
                <c:pt idx="364">
                  <c:v>84.708747079040265</c:v>
                </c:pt>
                <c:pt idx="365">
                  <c:v>84.313250828221442</c:v>
                </c:pt>
                <c:pt idx="366">
                  <c:v>83.624900361492095</c:v>
                </c:pt>
                <c:pt idx="367">
                  <c:v>84.146114435700994</c:v>
                </c:pt>
                <c:pt idx="368">
                  <c:v>84.228640432551458</c:v>
                </c:pt>
                <c:pt idx="369">
                  <c:v>84.58772710024185</c:v>
                </c:pt>
                <c:pt idx="370">
                  <c:v>85.489555560033367</c:v>
                </c:pt>
                <c:pt idx="371">
                  <c:v>85.425126733916869</c:v>
                </c:pt>
                <c:pt idx="372">
                  <c:v>85.779672548457711</c:v>
                </c:pt>
                <c:pt idx="373">
                  <c:v>85.471496926791403</c:v>
                </c:pt>
                <c:pt idx="374">
                  <c:v>85.189506554195688</c:v>
                </c:pt>
                <c:pt idx="375">
                  <c:v>85.214255260533818</c:v>
                </c:pt>
                <c:pt idx="376">
                  <c:v>85.52432010726973</c:v>
                </c:pt>
                <c:pt idx="377">
                  <c:v>85.26932942124877</c:v>
                </c:pt>
                <c:pt idx="378">
                  <c:v>85.363323429837322</c:v>
                </c:pt>
                <c:pt idx="379">
                  <c:v>86.007024749015471</c:v>
                </c:pt>
                <c:pt idx="380">
                  <c:v>85.465087271667116</c:v>
                </c:pt>
                <c:pt idx="381">
                  <c:v>85.42917317057892</c:v>
                </c:pt>
                <c:pt idx="382">
                  <c:v>85.746230707399036</c:v>
                </c:pt>
                <c:pt idx="383">
                  <c:v>86.095172779897553</c:v>
                </c:pt>
                <c:pt idx="384">
                  <c:v>86.280104258940312</c:v>
                </c:pt>
                <c:pt idx="385">
                  <c:v>87.427822340911646</c:v>
                </c:pt>
                <c:pt idx="386">
                  <c:v>87.839752256990948</c:v>
                </c:pt>
                <c:pt idx="387">
                  <c:v>87.18900408212923</c:v>
                </c:pt>
                <c:pt idx="388">
                  <c:v>87.382869155635376</c:v>
                </c:pt>
                <c:pt idx="389">
                  <c:v>86.987897156781713</c:v>
                </c:pt>
                <c:pt idx="390">
                  <c:v>86.909866371903618</c:v>
                </c:pt>
                <c:pt idx="391">
                  <c:v>87.568116926260117</c:v>
                </c:pt>
                <c:pt idx="392">
                  <c:v>87.575120094279924</c:v>
                </c:pt>
                <c:pt idx="393">
                  <c:v>87.7598503614404</c:v>
                </c:pt>
                <c:pt idx="394">
                  <c:v>87.759165743782617</c:v>
                </c:pt>
                <c:pt idx="395">
                  <c:v>87.459359151201198</c:v>
                </c:pt>
                <c:pt idx="396">
                  <c:v>88.072686000574862</c:v>
                </c:pt>
                <c:pt idx="397">
                  <c:v>88.179349254062885</c:v>
                </c:pt>
                <c:pt idx="398">
                  <c:v>88.323752078134333</c:v>
                </c:pt>
                <c:pt idx="399">
                  <c:v>87.43590970887972</c:v>
                </c:pt>
                <c:pt idx="400">
                  <c:v>87.658778596137765</c:v>
                </c:pt>
                <c:pt idx="401">
                  <c:v>87.529287650372339</c:v>
                </c:pt>
                <c:pt idx="402">
                  <c:v>87.941007119778632</c:v>
                </c:pt>
                <c:pt idx="403">
                  <c:v>87.739801098023079</c:v>
                </c:pt>
                <c:pt idx="404">
                  <c:v>88.108394272385397</c:v>
                </c:pt>
                <c:pt idx="405">
                  <c:v>88.076832421605602</c:v>
                </c:pt>
                <c:pt idx="406">
                  <c:v>88.027588077713347</c:v>
                </c:pt>
                <c:pt idx="407">
                  <c:v>87.671044351719871</c:v>
                </c:pt>
                <c:pt idx="408">
                  <c:v>87.621822384435902</c:v>
                </c:pt>
                <c:pt idx="409">
                  <c:v>87.943677217439998</c:v>
                </c:pt>
                <c:pt idx="410">
                  <c:v>87.372856156211171</c:v>
                </c:pt>
                <c:pt idx="411">
                  <c:v>86.818698209273649</c:v>
                </c:pt>
                <c:pt idx="412">
                  <c:v>87.259285456860937</c:v>
                </c:pt>
                <c:pt idx="413">
                  <c:v>86.79062195921216</c:v>
                </c:pt>
                <c:pt idx="414">
                  <c:v>86.439086864036341</c:v>
                </c:pt>
                <c:pt idx="415">
                  <c:v>85.877438791460932</c:v>
                </c:pt>
                <c:pt idx="416">
                  <c:v>85.805656408053864</c:v>
                </c:pt>
                <c:pt idx="417">
                  <c:v>84.967459563311195</c:v>
                </c:pt>
                <c:pt idx="418">
                  <c:v>85.304589983301767</c:v>
                </c:pt>
                <c:pt idx="419">
                  <c:v>85.319575384749257</c:v>
                </c:pt>
                <c:pt idx="420">
                  <c:v>85.100794845895749</c:v>
                </c:pt>
                <c:pt idx="421">
                  <c:v>83.874388000207901</c:v>
                </c:pt>
                <c:pt idx="422">
                  <c:v>83.880928185547106</c:v>
                </c:pt>
                <c:pt idx="423">
                  <c:v>83.853279222148274</c:v>
                </c:pt>
                <c:pt idx="424">
                  <c:v>83.966054841536419</c:v>
                </c:pt>
                <c:pt idx="425">
                  <c:v>84.070532646283453</c:v>
                </c:pt>
                <c:pt idx="426">
                  <c:v>84.365171485499516</c:v>
                </c:pt>
                <c:pt idx="427">
                  <c:v>84.493391049212562</c:v>
                </c:pt>
                <c:pt idx="428">
                  <c:v>84.550291922567681</c:v>
                </c:pt>
                <c:pt idx="429">
                  <c:v>84.772080339312154</c:v>
                </c:pt>
                <c:pt idx="430">
                  <c:v>85.464536025698294</c:v>
                </c:pt>
                <c:pt idx="431">
                  <c:v>85.886266896199601</c:v>
                </c:pt>
                <c:pt idx="432">
                  <c:v>86.613121645220374</c:v>
                </c:pt>
                <c:pt idx="433">
                  <c:v>86.929009915462345</c:v>
                </c:pt>
                <c:pt idx="434">
                  <c:v>87.106440435747373</c:v>
                </c:pt>
                <c:pt idx="435">
                  <c:v>86.48273421438715</c:v>
                </c:pt>
                <c:pt idx="436">
                  <c:v>87.143371074182667</c:v>
                </c:pt>
                <c:pt idx="437">
                  <c:v>87.062227809649556</c:v>
                </c:pt>
                <c:pt idx="438">
                  <c:v>87.072122532715753</c:v>
                </c:pt>
                <c:pt idx="439">
                  <c:v>86.862886150065549</c:v>
                </c:pt>
                <c:pt idx="440">
                  <c:v>88.12940377644486</c:v>
                </c:pt>
                <c:pt idx="441">
                  <c:v>87.102166681160057</c:v>
                </c:pt>
                <c:pt idx="442">
                  <c:v>85.56000014193171</c:v>
                </c:pt>
                <c:pt idx="443">
                  <c:v>85.257358823785268</c:v>
                </c:pt>
                <c:pt idx="444">
                  <c:v>84.899123355169763</c:v>
                </c:pt>
                <c:pt idx="445">
                  <c:v>83.547386547301826</c:v>
                </c:pt>
                <c:pt idx="446">
                  <c:v>83.002297875214339</c:v>
                </c:pt>
                <c:pt idx="447">
                  <c:v>82.1869988716401</c:v>
                </c:pt>
                <c:pt idx="448">
                  <c:v>81.913196206565459</c:v>
                </c:pt>
                <c:pt idx="449">
                  <c:v>81.452437512176033</c:v>
                </c:pt>
                <c:pt idx="450">
                  <c:v>81.786618126901871</c:v>
                </c:pt>
                <c:pt idx="451">
                  <c:v>82.707595990792413</c:v>
                </c:pt>
                <c:pt idx="452">
                  <c:v>82.561684876768311</c:v>
                </c:pt>
                <c:pt idx="453">
                  <c:v>81.660493084759693</c:v>
                </c:pt>
                <c:pt idx="454">
                  <c:v>80.940516478899823</c:v>
                </c:pt>
                <c:pt idx="455">
                  <c:v>81.003969969043169</c:v>
                </c:pt>
                <c:pt idx="456">
                  <c:v>80.761127650206973</c:v>
                </c:pt>
                <c:pt idx="457">
                  <c:v>79.782525935403655</c:v>
                </c:pt>
                <c:pt idx="458">
                  <c:v>80.184604993672664</c:v>
                </c:pt>
                <c:pt idx="459">
                  <c:v>80.328306328834103</c:v>
                </c:pt>
                <c:pt idx="460">
                  <c:v>79.920355541999911</c:v>
                </c:pt>
                <c:pt idx="461">
                  <c:v>80.230604906957979</c:v>
                </c:pt>
                <c:pt idx="462">
                  <c:v>80.425720406645283</c:v>
                </c:pt>
                <c:pt idx="463">
                  <c:v>81.02733256881352</c:v>
                </c:pt>
                <c:pt idx="464">
                  <c:v>81.623273681522477</c:v>
                </c:pt>
                <c:pt idx="465">
                  <c:v>81.30496039075733</c:v>
                </c:pt>
                <c:pt idx="466">
                  <c:v>81.616414007942979</c:v>
                </c:pt>
                <c:pt idx="467">
                  <c:v>82.008903091239375</c:v>
                </c:pt>
                <c:pt idx="468">
                  <c:v>81.156986366561341</c:v>
                </c:pt>
                <c:pt idx="469">
                  <c:v>80.937197459598664</c:v>
                </c:pt>
                <c:pt idx="470">
                  <c:v>80.247748585550696</c:v>
                </c:pt>
                <c:pt idx="471">
                  <c:v>82.71009915185239</c:v>
                </c:pt>
                <c:pt idx="472">
                  <c:v>83.019771697575067</c:v>
                </c:pt>
                <c:pt idx="473">
                  <c:v>83.260230730038444</c:v>
                </c:pt>
                <c:pt idx="474">
                  <c:v>82.61387103427947</c:v>
                </c:pt>
                <c:pt idx="475">
                  <c:v>83.229752901614816</c:v>
                </c:pt>
                <c:pt idx="476">
                  <c:v>83.004184791586226</c:v>
                </c:pt>
                <c:pt idx="477">
                  <c:v>82.87792620016296</c:v>
                </c:pt>
                <c:pt idx="478">
                  <c:v>82.495867102609935</c:v>
                </c:pt>
                <c:pt idx="479">
                  <c:v>83.588693055798657</c:v>
                </c:pt>
                <c:pt idx="480">
                  <c:v>83.710013342887422</c:v>
                </c:pt>
                <c:pt idx="481">
                  <c:v>84.610274374547302</c:v>
                </c:pt>
                <c:pt idx="482">
                  <c:v>85.46728621740985</c:v>
                </c:pt>
                <c:pt idx="483">
                  <c:v>84.656060644501281</c:v>
                </c:pt>
                <c:pt idx="484">
                  <c:v>84.282935674188025</c:v>
                </c:pt>
                <c:pt idx="485">
                  <c:v>85.095394269249098</c:v>
                </c:pt>
                <c:pt idx="486">
                  <c:v>85.252120743936743</c:v>
                </c:pt>
                <c:pt idx="487">
                  <c:v>85.643680665213566</c:v>
                </c:pt>
                <c:pt idx="488">
                  <c:v>86.685610667709199</c:v>
                </c:pt>
                <c:pt idx="489">
                  <c:v>87.056678588390824</c:v>
                </c:pt>
                <c:pt idx="490">
                  <c:v>88.382817089174907</c:v>
                </c:pt>
                <c:pt idx="491">
                  <c:v>89.438677951055297</c:v>
                </c:pt>
                <c:pt idx="492">
                  <c:v>90.036504914583418</c:v>
                </c:pt>
                <c:pt idx="493">
                  <c:v>90.777707331716002</c:v>
                </c:pt>
                <c:pt idx="494">
                  <c:v>90.527431539131115</c:v>
                </c:pt>
                <c:pt idx="495">
                  <c:v>91.40744831121593</c:v>
                </c:pt>
                <c:pt idx="496">
                  <c:v>92.059789132291627</c:v>
                </c:pt>
                <c:pt idx="497">
                  <c:v>92.135377847802161</c:v>
                </c:pt>
                <c:pt idx="498">
                  <c:v>92.889755824994353</c:v>
                </c:pt>
                <c:pt idx="499">
                  <c:v>93.504679937977343</c:v>
                </c:pt>
                <c:pt idx="500">
                  <c:v>93.169182477614058</c:v>
                </c:pt>
                <c:pt idx="501">
                  <c:v>92.640674161885713</c:v>
                </c:pt>
                <c:pt idx="502">
                  <c:v>92.529898585055719</c:v>
                </c:pt>
                <c:pt idx="503">
                  <c:v>93.083890128168264</c:v>
                </c:pt>
                <c:pt idx="504">
                  <c:v>92.924507230413184</c:v>
                </c:pt>
                <c:pt idx="505">
                  <c:v>93.219886451215586</c:v>
                </c:pt>
                <c:pt idx="506">
                  <c:v>92.843264514287782</c:v>
                </c:pt>
                <c:pt idx="507">
                  <c:v>93.902418467018492</c:v>
                </c:pt>
                <c:pt idx="508">
                  <c:v>93.852624653078735</c:v>
                </c:pt>
                <c:pt idx="509">
                  <c:v>93.765141882312335</c:v>
                </c:pt>
                <c:pt idx="510">
                  <c:v>94.653870791475512</c:v>
                </c:pt>
                <c:pt idx="511">
                  <c:v>94.948055350025285</c:v>
                </c:pt>
                <c:pt idx="512">
                  <c:v>94.58724337480048</c:v>
                </c:pt>
                <c:pt idx="513">
                  <c:v>94.435249197577548</c:v>
                </c:pt>
                <c:pt idx="514">
                  <c:v>94.066578060270572</c:v>
                </c:pt>
                <c:pt idx="515">
                  <c:v>95.056563608142767</c:v>
                </c:pt>
                <c:pt idx="516">
                  <c:v>95.620975191839435</c:v>
                </c:pt>
                <c:pt idx="517">
                  <c:v>95.377263026754804</c:v>
                </c:pt>
                <c:pt idx="518">
                  <c:v>95.253241740974218</c:v>
                </c:pt>
                <c:pt idx="519">
                  <c:v>95.167144721591342</c:v>
                </c:pt>
                <c:pt idx="520">
                  <c:v>95.23137819636581</c:v>
                </c:pt>
                <c:pt idx="521">
                  <c:v>95.264841703664231</c:v>
                </c:pt>
                <c:pt idx="522">
                  <c:v>95.203660859997285</c:v>
                </c:pt>
                <c:pt idx="523">
                  <c:v>94.65298194286926</c:v>
                </c:pt>
                <c:pt idx="524">
                  <c:v>94.472245900284889</c:v>
                </c:pt>
                <c:pt idx="525">
                  <c:v>94.303065777542528</c:v>
                </c:pt>
                <c:pt idx="526">
                  <c:v>94.536223287209154</c:v>
                </c:pt>
                <c:pt idx="527">
                  <c:v>93.744920176937669</c:v>
                </c:pt>
                <c:pt idx="528">
                  <c:v>93.530500945591143</c:v>
                </c:pt>
                <c:pt idx="529">
                  <c:v>93.411919661909835</c:v>
                </c:pt>
                <c:pt idx="530">
                  <c:v>92.412023585271967</c:v>
                </c:pt>
                <c:pt idx="531">
                  <c:v>92.265970752728833</c:v>
                </c:pt>
                <c:pt idx="532">
                  <c:v>91.54136254414145</c:v>
                </c:pt>
                <c:pt idx="533">
                  <c:v>91.119719226559781</c:v>
                </c:pt>
                <c:pt idx="534">
                  <c:v>91.405308858836435</c:v>
                </c:pt>
                <c:pt idx="535">
                  <c:v>91.363107641193039</c:v>
                </c:pt>
                <c:pt idx="536">
                  <c:v>91.49784199457082</c:v>
                </c:pt>
                <c:pt idx="537">
                  <c:v>90.938893855134481</c:v>
                </c:pt>
                <c:pt idx="538">
                  <c:v>90.868115044849091</c:v>
                </c:pt>
                <c:pt idx="539">
                  <c:v>90.521478828555104</c:v>
                </c:pt>
                <c:pt idx="540">
                  <c:v>90.745773247833611</c:v>
                </c:pt>
                <c:pt idx="541">
                  <c:v>90.631519884339028</c:v>
                </c:pt>
                <c:pt idx="542">
                  <c:v>91.136346112056785</c:v>
                </c:pt>
                <c:pt idx="543">
                  <c:v>91.274333065279421</c:v>
                </c:pt>
                <c:pt idx="544">
                  <c:v>91.119566142144492</c:v>
                </c:pt>
                <c:pt idx="545">
                  <c:v>91.597091664628621</c:v>
                </c:pt>
                <c:pt idx="546">
                  <c:v>91.084954679323431</c:v>
                </c:pt>
                <c:pt idx="547">
                  <c:v>90.170139795089838</c:v>
                </c:pt>
                <c:pt idx="548">
                  <c:v>91.008321544501527</c:v>
                </c:pt>
                <c:pt idx="549">
                  <c:v>92.109176437847893</c:v>
                </c:pt>
                <c:pt idx="550">
                  <c:v>91.601438587173178</c:v>
                </c:pt>
                <c:pt idx="551">
                  <c:v>91.888675919223815</c:v>
                </c:pt>
                <c:pt idx="552">
                  <c:v>92.5170963236516</c:v>
                </c:pt>
                <c:pt idx="553">
                  <c:v>92.493568385609066</c:v>
                </c:pt>
                <c:pt idx="554">
                  <c:v>92.515286127079463</c:v>
                </c:pt>
                <c:pt idx="555">
                  <c:v>91.604389813174947</c:v>
                </c:pt>
                <c:pt idx="556">
                  <c:v>91.406348660752485</c:v>
                </c:pt>
                <c:pt idx="557">
                  <c:v>91.446527636821543</c:v>
                </c:pt>
                <c:pt idx="558">
                  <c:v>91.772852818899906</c:v>
                </c:pt>
                <c:pt idx="559">
                  <c:v>91.574111243120171</c:v>
                </c:pt>
                <c:pt idx="560">
                  <c:v>92.258326654715034</c:v>
                </c:pt>
                <c:pt idx="561">
                  <c:v>92.662590273764366</c:v>
                </c:pt>
                <c:pt idx="562">
                  <c:v>92.318315144827082</c:v>
                </c:pt>
                <c:pt idx="563">
                  <c:v>92.889416979212044</c:v>
                </c:pt>
                <c:pt idx="564">
                  <c:v>93.973957016432294</c:v>
                </c:pt>
                <c:pt idx="565">
                  <c:v>96.306926033720117</c:v>
                </c:pt>
                <c:pt idx="566">
                  <c:v>97.433927993829315</c:v>
                </c:pt>
                <c:pt idx="567">
                  <c:v>97.68466002059391</c:v>
                </c:pt>
                <c:pt idx="568">
                  <c:v>97.225113925262164</c:v>
                </c:pt>
                <c:pt idx="569">
                  <c:v>97.285435578208421</c:v>
                </c:pt>
                <c:pt idx="570">
                  <c:v>97.131568336799631</c:v>
                </c:pt>
                <c:pt idx="571">
                  <c:v>97.366658936791765</c:v>
                </c:pt>
                <c:pt idx="572">
                  <c:v>97.591317952711378</c:v>
                </c:pt>
                <c:pt idx="573">
                  <c:v>98.049525713758072</c:v>
                </c:pt>
                <c:pt idx="574">
                  <c:v>97.230443997833504</c:v>
                </c:pt>
                <c:pt idx="575">
                  <c:v>96.867424907627949</c:v>
                </c:pt>
                <c:pt idx="576">
                  <c:v>96.6671702469081</c:v>
                </c:pt>
                <c:pt idx="577">
                  <c:v>96.133362226862474</c:v>
                </c:pt>
                <c:pt idx="578">
                  <c:v>96.604307605778345</c:v>
                </c:pt>
                <c:pt idx="579">
                  <c:v>97.124393614783074</c:v>
                </c:pt>
                <c:pt idx="580">
                  <c:v>97.434633034581921</c:v>
                </c:pt>
                <c:pt idx="581">
                  <c:v>97.915149741296858</c:v>
                </c:pt>
                <c:pt idx="582">
                  <c:v>98.186700182989952</c:v>
                </c:pt>
                <c:pt idx="583">
                  <c:v>96.728066055207819</c:v>
                </c:pt>
                <c:pt idx="584">
                  <c:v>97.348262523320201</c:v>
                </c:pt>
                <c:pt idx="585">
                  <c:v>97.864797222518874</c:v>
                </c:pt>
                <c:pt idx="586">
                  <c:v>100.42088784066448</c:v>
                </c:pt>
                <c:pt idx="587">
                  <c:v>100.66630080556973</c:v>
                </c:pt>
                <c:pt idx="588">
                  <c:v>101.18630547737932</c:v>
                </c:pt>
                <c:pt idx="589">
                  <c:v>103.04300632445718</c:v>
                </c:pt>
                <c:pt idx="590">
                  <c:v>104.02227063549427</c:v>
                </c:pt>
                <c:pt idx="591">
                  <c:v>103.83529293993975</c:v>
                </c:pt>
                <c:pt idx="592">
                  <c:v>104.57255583087201</c:v>
                </c:pt>
                <c:pt idx="593">
                  <c:v>104.50093274760478</c:v>
                </c:pt>
                <c:pt idx="594">
                  <c:v>104.68609332049409</c:v>
                </c:pt>
                <c:pt idx="595">
                  <c:v>104.6134203125595</c:v>
                </c:pt>
                <c:pt idx="596">
                  <c:v>104.26900843768277</c:v>
                </c:pt>
                <c:pt idx="597">
                  <c:v>104.23305881816874</c:v>
                </c:pt>
                <c:pt idx="598">
                  <c:v>106.76501075893975</c:v>
                </c:pt>
                <c:pt idx="599">
                  <c:v>107.48347658855718</c:v>
                </c:pt>
                <c:pt idx="600">
                  <c:v>107.478358560988</c:v>
                </c:pt>
                <c:pt idx="601">
                  <c:v>108.02625034724156</c:v>
                </c:pt>
                <c:pt idx="602">
                  <c:v>108.55908995740708</c:v>
                </c:pt>
                <c:pt idx="603">
                  <c:v>108.83725428517297</c:v>
                </c:pt>
                <c:pt idx="604">
                  <c:v>109.17884670740776</c:v>
                </c:pt>
                <c:pt idx="605">
                  <c:v>108.86295541809957</c:v>
                </c:pt>
                <c:pt idx="606">
                  <c:v>108.66216069971507</c:v>
                </c:pt>
                <c:pt idx="607">
                  <c:v>109.18076239370458</c:v>
                </c:pt>
                <c:pt idx="608">
                  <c:v>108.82292544182685</c:v>
                </c:pt>
                <c:pt idx="609">
                  <c:v>109.25850601210992</c:v>
                </c:pt>
                <c:pt idx="610">
                  <c:v>109.26264976925873</c:v>
                </c:pt>
                <c:pt idx="611">
                  <c:v>108.60437133293796</c:v>
                </c:pt>
                <c:pt idx="612">
                  <c:v>108.19958825691093</c:v>
                </c:pt>
                <c:pt idx="613">
                  <c:v>107.98298268886276</c:v>
                </c:pt>
                <c:pt idx="614">
                  <c:v>107.93667713952324</c:v>
                </c:pt>
                <c:pt idx="615">
                  <c:v>108.12184232980793</c:v>
                </c:pt>
                <c:pt idx="616">
                  <c:v>106.84524652769304</c:v>
                </c:pt>
                <c:pt idx="617">
                  <c:v>107.28639443363197</c:v>
                </c:pt>
                <c:pt idx="618">
                  <c:v>107.13709486178422</c:v>
                </c:pt>
                <c:pt idx="619">
                  <c:v>107.25317298440554</c:v>
                </c:pt>
                <c:pt idx="620">
                  <c:v>107.9170951209977</c:v>
                </c:pt>
                <c:pt idx="621">
                  <c:v>107.68305444567295</c:v>
                </c:pt>
                <c:pt idx="622">
                  <c:v>106.61847452062118</c:v>
                </c:pt>
                <c:pt idx="623">
                  <c:v>106.39847303587995</c:v>
                </c:pt>
                <c:pt idx="624">
                  <c:v>106.01674017506811</c:v>
                </c:pt>
                <c:pt idx="625">
                  <c:v>105.14374575095304</c:v>
                </c:pt>
                <c:pt idx="626">
                  <c:v>105.54865829164221</c:v>
                </c:pt>
                <c:pt idx="627">
                  <c:v>105.91946870373661</c:v>
                </c:pt>
                <c:pt idx="628">
                  <c:v>105.92594797497551</c:v>
                </c:pt>
                <c:pt idx="629">
                  <c:v>106.27986191672093</c:v>
                </c:pt>
                <c:pt idx="630">
                  <c:v>104.11075715697447</c:v>
                </c:pt>
                <c:pt idx="631">
                  <c:v>104.38632295670705</c:v>
                </c:pt>
                <c:pt idx="632">
                  <c:v>106.11028789463617</c:v>
                </c:pt>
                <c:pt idx="633">
                  <c:v>107.68330911278612</c:v>
                </c:pt>
                <c:pt idx="634">
                  <c:v>106.77483462274645</c:v>
                </c:pt>
                <c:pt idx="635">
                  <c:v>108.22584667393878</c:v>
                </c:pt>
                <c:pt idx="636">
                  <c:v>108.95502983336446</c:v>
                </c:pt>
                <c:pt idx="637">
                  <c:v>110.09270365969688</c:v>
                </c:pt>
                <c:pt idx="638">
                  <c:v>108.81109194548705</c:v>
                </c:pt>
                <c:pt idx="639">
                  <c:v>113.54570361324943</c:v>
                </c:pt>
                <c:pt idx="640">
                  <c:v>113.50446458976162</c:v>
                </c:pt>
                <c:pt idx="641">
                  <c:v>114.1749057782296</c:v>
                </c:pt>
                <c:pt idx="642">
                  <c:v>115.00465793964035</c:v>
                </c:pt>
                <c:pt idx="643">
                  <c:v>115.6142271171539</c:v>
                </c:pt>
                <c:pt idx="644">
                  <c:v>115.44603618257074</c:v>
                </c:pt>
                <c:pt idx="645">
                  <c:v>115.4184360570074</c:v>
                </c:pt>
                <c:pt idx="646">
                  <c:v>114.27634444887092</c:v>
                </c:pt>
                <c:pt idx="647">
                  <c:v>115.80762121633357</c:v>
                </c:pt>
                <c:pt idx="648">
                  <c:v>116.49431652441949</c:v>
                </c:pt>
                <c:pt idx="649">
                  <c:v>116.56166496513876</c:v>
                </c:pt>
                <c:pt idx="650">
                  <c:v>115.82885022426464</c:v>
                </c:pt>
                <c:pt idx="651">
                  <c:v>115.78410304585816</c:v>
                </c:pt>
                <c:pt idx="652">
                  <c:v>115.38940649239677</c:v>
                </c:pt>
                <c:pt idx="653">
                  <c:v>115.39295584868941</c:v>
                </c:pt>
                <c:pt idx="654">
                  <c:v>115.25175838495647</c:v>
                </c:pt>
                <c:pt idx="655">
                  <c:v>114.91081950175686</c:v>
                </c:pt>
                <c:pt idx="656">
                  <c:v>113.9875473251502</c:v>
                </c:pt>
                <c:pt idx="657">
                  <c:v>113.25545023406985</c:v>
                </c:pt>
                <c:pt idx="658">
                  <c:v>113.09177848639646</c:v>
                </c:pt>
                <c:pt idx="659">
                  <c:v>113.88393208537431</c:v>
                </c:pt>
                <c:pt idx="660">
                  <c:v>113.59090134288743</c:v>
                </c:pt>
                <c:pt idx="661">
                  <c:v>114.89951682829098</c:v>
                </c:pt>
                <c:pt idx="662">
                  <c:v>115.29107408568586</c:v>
                </c:pt>
                <c:pt idx="663">
                  <c:v>115.1469108333966</c:v>
                </c:pt>
                <c:pt idx="664">
                  <c:v>115.08495000509855</c:v>
                </c:pt>
                <c:pt idx="665">
                  <c:v>116.15469164538327</c:v>
                </c:pt>
                <c:pt idx="666">
                  <c:v>117.47273531932983</c:v>
                </c:pt>
                <c:pt idx="667">
                  <c:v>117.40436980848706</c:v>
                </c:pt>
                <c:pt idx="668">
                  <c:v>117.67426917615572</c:v>
                </c:pt>
                <c:pt idx="669">
                  <c:v>116.67568497257568</c:v>
                </c:pt>
                <c:pt idx="670">
                  <c:v>116.64133829961912</c:v>
                </c:pt>
                <c:pt idx="671">
                  <c:v>117.43266360890674</c:v>
                </c:pt>
                <c:pt idx="672">
                  <c:v>117.13211308289644</c:v>
                </c:pt>
                <c:pt idx="673">
                  <c:v>117.00918984925021</c:v>
                </c:pt>
                <c:pt idx="674">
                  <c:v>119.34804071785456</c:v>
                </c:pt>
                <c:pt idx="675">
                  <c:v>118.15758349168071</c:v>
                </c:pt>
                <c:pt idx="676">
                  <c:v>117.31451369650706</c:v>
                </c:pt>
                <c:pt idx="677">
                  <c:v>117.649252838479</c:v>
                </c:pt>
                <c:pt idx="678">
                  <c:v>117.70905663277676</c:v>
                </c:pt>
                <c:pt idx="679">
                  <c:v>117.573633221938</c:v>
                </c:pt>
                <c:pt idx="680">
                  <c:v>116.65719141620949</c:v>
                </c:pt>
                <c:pt idx="681">
                  <c:v>116.78464076285853</c:v>
                </c:pt>
                <c:pt idx="682">
                  <c:v>116.51647078734325</c:v>
                </c:pt>
                <c:pt idx="683">
                  <c:v>116.09237936226162</c:v>
                </c:pt>
                <c:pt idx="684">
                  <c:v>116.35331192573877</c:v>
                </c:pt>
                <c:pt idx="685">
                  <c:v>116.72139416754558</c:v>
                </c:pt>
                <c:pt idx="686">
                  <c:v>116.44219767432521</c:v>
                </c:pt>
                <c:pt idx="687">
                  <c:v>116.46342011134749</c:v>
                </c:pt>
                <c:pt idx="688">
                  <c:v>116.58154409529632</c:v>
                </c:pt>
                <c:pt idx="689">
                  <c:v>117.15696887728841</c:v>
                </c:pt>
                <c:pt idx="690">
                  <c:v>117.42364317189221</c:v>
                </c:pt>
                <c:pt idx="691">
                  <c:v>117.49987743479211</c:v>
                </c:pt>
                <c:pt idx="692">
                  <c:v>116.97245580530183</c:v>
                </c:pt>
                <c:pt idx="693">
                  <c:v>115.60451780027046</c:v>
                </c:pt>
                <c:pt idx="694">
                  <c:v>116.61551817996597</c:v>
                </c:pt>
                <c:pt idx="695">
                  <c:v>117.5965829200081</c:v>
                </c:pt>
                <c:pt idx="696">
                  <c:v>117.90150114684204</c:v>
                </c:pt>
                <c:pt idx="697">
                  <c:v>118.3884729722663</c:v>
                </c:pt>
                <c:pt idx="698">
                  <c:v>118.90330651646009</c:v>
                </c:pt>
                <c:pt idx="699">
                  <c:v>118.68865446183229</c:v>
                </c:pt>
                <c:pt idx="700">
                  <c:v>118.30906602597962</c:v>
                </c:pt>
                <c:pt idx="701">
                  <c:v>118.127549821172</c:v>
                </c:pt>
                <c:pt idx="702">
                  <c:v>118.83120624314189</c:v>
                </c:pt>
                <c:pt idx="703">
                  <c:v>119.98377383338317</c:v>
                </c:pt>
                <c:pt idx="704">
                  <c:v>120.2846019358913</c:v>
                </c:pt>
                <c:pt idx="705">
                  <c:v>120.47971352855176</c:v>
                </c:pt>
                <c:pt idx="706">
                  <c:v>120.95267138147484</c:v>
                </c:pt>
                <c:pt idx="707">
                  <c:v>121.23504286677964</c:v>
                </c:pt>
                <c:pt idx="708">
                  <c:v>121.38954801911623</c:v>
                </c:pt>
                <c:pt idx="709">
                  <c:v>121.75716372639985</c:v>
                </c:pt>
                <c:pt idx="710">
                  <c:v>121.93830769810482</c:v>
                </c:pt>
                <c:pt idx="711">
                  <c:v>122.11057206335367</c:v>
                </c:pt>
                <c:pt idx="712">
                  <c:v>121.50675882433711</c:v>
                </c:pt>
                <c:pt idx="713">
                  <c:v>121.84773571225234</c:v>
                </c:pt>
                <c:pt idx="714">
                  <c:v>121.78025070318579</c:v>
                </c:pt>
                <c:pt idx="715">
                  <c:v>122.02532784137487</c:v>
                </c:pt>
                <c:pt idx="716">
                  <c:v>121.46768855593017</c:v>
                </c:pt>
                <c:pt idx="717">
                  <c:v>122.40715091898829</c:v>
                </c:pt>
                <c:pt idx="718">
                  <c:v>122.70005379514221</c:v>
                </c:pt>
                <c:pt idx="719">
                  <c:v>121.68174976154438</c:v>
                </c:pt>
                <c:pt idx="720">
                  <c:v>120.73229020476157</c:v>
                </c:pt>
                <c:pt idx="721">
                  <c:v>120.13847025244284</c:v>
                </c:pt>
                <c:pt idx="722">
                  <c:v>120.4968023311766</c:v>
                </c:pt>
                <c:pt idx="723">
                  <c:v>120.26963003144564</c:v>
                </c:pt>
                <c:pt idx="724">
                  <c:v>120.62248286021955</c:v>
                </c:pt>
                <c:pt idx="725">
                  <c:v>120.7098610292219</c:v>
                </c:pt>
                <c:pt idx="726">
                  <c:v>120.73811771288656</c:v>
                </c:pt>
                <c:pt idx="727">
                  <c:v>120.46887721201695</c:v>
                </c:pt>
                <c:pt idx="728">
                  <c:v>120.29191553495282</c:v>
                </c:pt>
                <c:pt idx="729">
                  <c:v>119.78902079923139</c:v>
                </c:pt>
                <c:pt idx="730">
                  <c:v>119.45476328711364</c:v>
                </c:pt>
                <c:pt idx="731">
                  <c:v>118.86183342654608</c:v>
                </c:pt>
                <c:pt idx="732">
                  <c:v>118.84366433099981</c:v>
                </c:pt>
                <c:pt idx="733">
                  <c:v>118.46034131026381</c:v>
                </c:pt>
                <c:pt idx="734">
                  <c:v>118.11588663568398</c:v>
                </c:pt>
                <c:pt idx="735">
                  <c:v>118.02884145192374</c:v>
                </c:pt>
                <c:pt idx="736">
                  <c:v>118.05983074567922</c:v>
                </c:pt>
                <c:pt idx="737">
                  <c:v>117.7009516831878</c:v>
                </c:pt>
                <c:pt idx="738">
                  <c:v>117.70662308783132</c:v>
                </c:pt>
                <c:pt idx="739">
                  <c:v>117.22212085855462</c:v>
                </c:pt>
                <c:pt idx="740">
                  <c:v>117.29114239472233</c:v>
                </c:pt>
                <c:pt idx="741">
                  <c:v>117.00494042478446</c:v>
                </c:pt>
                <c:pt idx="742">
                  <c:v>117.65841694752589</c:v>
                </c:pt>
                <c:pt idx="743">
                  <c:v>117.80661793446289</c:v>
                </c:pt>
                <c:pt idx="744">
                  <c:v>117.48642980359061</c:v>
                </c:pt>
                <c:pt idx="745">
                  <c:v>116.86675456837722</c:v>
                </c:pt>
                <c:pt idx="746">
                  <c:v>117.21948876560889</c:v>
                </c:pt>
                <c:pt idx="747">
                  <c:v>118.20401548661611</c:v>
                </c:pt>
                <c:pt idx="748">
                  <c:v>118.28473324040783</c:v>
                </c:pt>
                <c:pt idx="749">
                  <c:v>118.38467356625578</c:v>
                </c:pt>
                <c:pt idx="750">
                  <c:v>117.90953790105326</c:v>
                </c:pt>
                <c:pt idx="751">
                  <c:v>117.92772067119348</c:v>
                </c:pt>
                <c:pt idx="752">
                  <c:v>117.86169671257321</c:v>
                </c:pt>
                <c:pt idx="753">
                  <c:v>117.99865540736825</c:v>
                </c:pt>
                <c:pt idx="754">
                  <c:v>117.50238166140478</c:v>
                </c:pt>
                <c:pt idx="755">
                  <c:v>117.69484606578854</c:v>
                </c:pt>
                <c:pt idx="756">
                  <c:v>117.76394130268984</c:v>
                </c:pt>
                <c:pt idx="757">
                  <c:v>117.58013735607489</c:v>
                </c:pt>
                <c:pt idx="758">
                  <c:v>117.35173274455997</c:v>
                </c:pt>
                <c:pt idx="759">
                  <c:v>117.19968795358024</c:v>
                </c:pt>
                <c:pt idx="760">
                  <c:v>116.64359673872507</c:v>
                </c:pt>
                <c:pt idx="761">
                  <c:v>117.19164533882865</c:v>
                </c:pt>
                <c:pt idx="762">
                  <c:v>117.03099976103552</c:v>
                </c:pt>
                <c:pt idx="763">
                  <c:v>116.45409847808192</c:v>
                </c:pt>
                <c:pt idx="764">
                  <c:v>116.51360658148469</c:v>
                </c:pt>
                <c:pt idx="765">
                  <c:v>116.0596821650003</c:v>
                </c:pt>
                <c:pt idx="766">
                  <c:v>115.58334366830722</c:v>
                </c:pt>
                <c:pt idx="767">
                  <c:v>115.78435362835222</c:v>
                </c:pt>
                <c:pt idx="768">
                  <c:v>116.86049675452333</c:v>
                </c:pt>
                <c:pt idx="769">
                  <c:v>116.60919305869507</c:v>
                </c:pt>
                <c:pt idx="770">
                  <c:v>116.74576460264861</c:v>
                </c:pt>
                <c:pt idx="771">
                  <c:v>116.70897266366617</c:v>
                </c:pt>
                <c:pt idx="772">
                  <c:v>116.5504509101452</c:v>
                </c:pt>
                <c:pt idx="773">
                  <c:v>116.12176215761701</c:v>
                </c:pt>
                <c:pt idx="774">
                  <c:v>116.11412942549946</c:v>
                </c:pt>
                <c:pt idx="775">
                  <c:v>116.03895805149236</c:v>
                </c:pt>
                <c:pt idx="776">
                  <c:v>115.88585783048924</c:v>
                </c:pt>
                <c:pt idx="777">
                  <c:v>115.30357816990515</c:v>
                </c:pt>
                <c:pt idx="778">
                  <c:v>115.34596337299429</c:v>
                </c:pt>
                <c:pt idx="779">
                  <c:v>114.77806334710527</c:v>
                </c:pt>
                <c:pt idx="780">
                  <c:v>114.82065207077441</c:v>
                </c:pt>
                <c:pt idx="781">
                  <c:v>114.36747709307492</c:v>
                </c:pt>
                <c:pt idx="782">
                  <c:v>114.02821254846869</c:v>
                </c:pt>
                <c:pt idx="783">
                  <c:v>113.86934306955891</c:v>
                </c:pt>
                <c:pt idx="784">
                  <c:v>112.96622902034467</c:v>
                </c:pt>
                <c:pt idx="785">
                  <c:v>112.87817315977762</c:v>
                </c:pt>
                <c:pt idx="786">
                  <c:v>112.82577726596196</c:v>
                </c:pt>
                <c:pt idx="787">
                  <c:v>111.94004220491152</c:v>
                </c:pt>
                <c:pt idx="788">
                  <c:v>112.43723729884087</c:v>
                </c:pt>
                <c:pt idx="789">
                  <c:v>111.78370927438199</c:v>
                </c:pt>
                <c:pt idx="790">
                  <c:v>111.57195374738018</c:v>
                </c:pt>
                <c:pt idx="791">
                  <c:v>111.30871142067168</c:v>
                </c:pt>
                <c:pt idx="792">
                  <c:v>112.90758987522973</c:v>
                </c:pt>
                <c:pt idx="793">
                  <c:v>112.78657398105028</c:v>
                </c:pt>
                <c:pt idx="794">
                  <c:v>112.24357379240128</c:v>
                </c:pt>
                <c:pt idx="795">
                  <c:v>111.97585614403889</c:v>
                </c:pt>
                <c:pt idx="796">
                  <c:v>112.0943266102316</c:v>
                </c:pt>
                <c:pt idx="797">
                  <c:v>112.870365677005</c:v>
                </c:pt>
                <c:pt idx="798">
                  <c:v>113.73659597210603</c:v>
                </c:pt>
                <c:pt idx="799">
                  <c:v>114.21965402218872</c:v>
                </c:pt>
                <c:pt idx="800">
                  <c:v>113.25914859015872</c:v>
                </c:pt>
                <c:pt idx="801">
                  <c:v>114.67254041267836</c:v>
                </c:pt>
                <c:pt idx="802">
                  <c:v>115.18148073965936</c:v>
                </c:pt>
                <c:pt idx="803">
                  <c:v>115.17247202372536</c:v>
                </c:pt>
                <c:pt idx="804">
                  <c:v>114.81318574248185</c:v>
                </c:pt>
                <c:pt idx="805">
                  <c:v>114.73824239676856</c:v>
                </c:pt>
                <c:pt idx="806">
                  <c:v>114.36312004777903</c:v>
                </c:pt>
                <c:pt idx="807">
                  <c:v>113.80536852410873</c:v>
                </c:pt>
                <c:pt idx="808">
                  <c:v>113.48654820781493</c:v>
                </c:pt>
                <c:pt idx="809">
                  <c:v>113.27544355596636</c:v>
                </c:pt>
                <c:pt idx="810">
                  <c:v>113.01611482700733</c:v>
                </c:pt>
                <c:pt idx="811">
                  <c:v>113.13462844808744</c:v>
                </c:pt>
                <c:pt idx="812">
                  <c:v>113.05517284155736</c:v>
                </c:pt>
                <c:pt idx="813">
                  <c:v>113.8962759814931</c:v>
                </c:pt>
                <c:pt idx="814">
                  <c:v>114.53419774242109</c:v>
                </c:pt>
                <c:pt idx="815">
                  <c:v>114.21988116252184</c:v>
                </c:pt>
                <c:pt idx="816">
                  <c:v>113.65436513337416</c:v>
                </c:pt>
                <c:pt idx="817">
                  <c:v>112.880371572744</c:v>
                </c:pt>
                <c:pt idx="818">
                  <c:v>112.86690866861946</c:v>
                </c:pt>
                <c:pt idx="819">
                  <c:v>112.4380073383127</c:v>
                </c:pt>
                <c:pt idx="820">
                  <c:v>112.9167944752821</c:v>
                </c:pt>
                <c:pt idx="821">
                  <c:v>113.26610966884392</c:v>
                </c:pt>
                <c:pt idx="822">
                  <c:v>112.97160135984275</c:v>
                </c:pt>
                <c:pt idx="823">
                  <c:v>112.95046345667394</c:v>
                </c:pt>
                <c:pt idx="824">
                  <c:v>112.01088086374438</c:v>
                </c:pt>
                <c:pt idx="825">
                  <c:v>112.00133724031745</c:v>
                </c:pt>
                <c:pt idx="826">
                  <c:v>111.25625248165014</c:v>
                </c:pt>
                <c:pt idx="827">
                  <c:v>112.2783383396376</c:v>
                </c:pt>
                <c:pt idx="828">
                  <c:v>112.19242654884542</c:v>
                </c:pt>
                <c:pt idx="829">
                  <c:v>111.63694394221677</c:v>
                </c:pt>
                <c:pt idx="830">
                  <c:v>110.75615517714667</c:v>
                </c:pt>
                <c:pt idx="831">
                  <c:v>110.518865986596</c:v>
                </c:pt>
                <c:pt idx="832">
                  <c:v>110.01226241685001</c:v>
                </c:pt>
                <c:pt idx="833">
                  <c:v>109.89095473880241</c:v>
                </c:pt>
                <c:pt idx="834">
                  <c:v>109.77246757894956</c:v>
                </c:pt>
                <c:pt idx="835">
                  <c:v>109.47189325559395</c:v>
                </c:pt>
                <c:pt idx="836">
                  <c:v>109.24375663060187</c:v>
                </c:pt>
                <c:pt idx="837">
                  <c:v>109.9645471411895</c:v>
                </c:pt>
                <c:pt idx="838">
                  <c:v>110.14185103828645</c:v>
                </c:pt>
                <c:pt idx="839">
                  <c:v>110.484515939389</c:v>
                </c:pt>
                <c:pt idx="840">
                  <c:v>109.3338045420813</c:v>
                </c:pt>
                <c:pt idx="841">
                  <c:v>109.08282690540214</c:v>
                </c:pt>
                <c:pt idx="842">
                  <c:v>108.9560593349368</c:v>
                </c:pt>
                <c:pt idx="843">
                  <c:v>108.76659534957457</c:v>
                </c:pt>
                <c:pt idx="844">
                  <c:v>108.26552217632157</c:v>
                </c:pt>
                <c:pt idx="845">
                  <c:v>107.94052236430284</c:v>
                </c:pt>
                <c:pt idx="846">
                  <c:v>107.70488531332938</c:v>
                </c:pt>
                <c:pt idx="847">
                  <c:v>107.22054611362722</c:v>
                </c:pt>
                <c:pt idx="848">
                  <c:v>108.07474045736124</c:v>
                </c:pt>
                <c:pt idx="849">
                  <c:v>107.54280781019914</c:v>
                </c:pt>
                <c:pt idx="850">
                  <c:v>108.96388741839638</c:v>
                </c:pt>
                <c:pt idx="851">
                  <c:v>109.10045931753416</c:v>
                </c:pt>
                <c:pt idx="852">
                  <c:v>108.51849648130846</c:v>
                </c:pt>
                <c:pt idx="853">
                  <c:v>107.33742233527681</c:v>
                </c:pt>
                <c:pt idx="854">
                  <c:v>107.10271835334977</c:v>
                </c:pt>
                <c:pt idx="855">
                  <c:v>106.59999836828342</c:v>
                </c:pt>
                <c:pt idx="856">
                  <c:v>105.94382422110063</c:v>
                </c:pt>
                <c:pt idx="857">
                  <c:v>105.61925631313993</c:v>
                </c:pt>
                <c:pt idx="858">
                  <c:v>104.65675314724943</c:v>
                </c:pt>
                <c:pt idx="859">
                  <c:v>104.43789375749058</c:v>
                </c:pt>
                <c:pt idx="860">
                  <c:v>104.56727672724149</c:v>
                </c:pt>
                <c:pt idx="861">
                  <c:v>104.29288356833752</c:v>
                </c:pt>
                <c:pt idx="862">
                  <c:v>103.76947694170246</c:v>
                </c:pt>
                <c:pt idx="863">
                  <c:v>103.47946348948939</c:v>
                </c:pt>
                <c:pt idx="864">
                  <c:v>103.22844749291032</c:v>
                </c:pt>
                <c:pt idx="865">
                  <c:v>101.81540463892439</c:v>
                </c:pt>
                <c:pt idx="866">
                  <c:v>101.75786887370765</c:v>
                </c:pt>
                <c:pt idx="867">
                  <c:v>101.2931649701698</c:v>
                </c:pt>
                <c:pt idx="868">
                  <c:v>101.50457028549297</c:v>
                </c:pt>
                <c:pt idx="869">
                  <c:v>101.48615895428259</c:v>
                </c:pt>
                <c:pt idx="870">
                  <c:v>101.6180750981633</c:v>
                </c:pt>
                <c:pt idx="871">
                  <c:v>102.18344194992252</c:v>
                </c:pt>
                <c:pt idx="872">
                  <c:v>102.65346899993872</c:v>
                </c:pt>
                <c:pt idx="873">
                  <c:v>102.50497942579189</c:v>
                </c:pt>
                <c:pt idx="874">
                  <c:v>102.74970351082827</c:v>
                </c:pt>
                <c:pt idx="875">
                  <c:v>102.08175678140596</c:v>
                </c:pt>
                <c:pt idx="876">
                  <c:v>102.01890373025117</c:v>
                </c:pt>
                <c:pt idx="877">
                  <c:v>101.78665638024627</c:v>
                </c:pt>
                <c:pt idx="878">
                  <c:v>101.89274192653825</c:v>
                </c:pt>
                <c:pt idx="879">
                  <c:v>101.78501631693382</c:v>
                </c:pt>
                <c:pt idx="880">
                  <c:v>101.13697500130418</c:v>
                </c:pt>
                <c:pt idx="881">
                  <c:v>100.76920034906502</c:v>
                </c:pt>
                <c:pt idx="882">
                  <c:v>100.89259366907702</c:v>
                </c:pt>
                <c:pt idx="883">
                  <c:v>101.26522919548241</c:v>
                </c:pt>
                <c:pt idx="884">
                  <c:v>101.61587082465662</c:v>
                </c:pt>
                <c:pt idx="885">
                  <c:v>102.11606544964685</c:v>
                </c:pt>
                <c:pt idx="886">
                  <c:v>102.22405371801025</c:v>
                </c:pt>
                <c:pt idx="887">
                  <c:v>102.38363853801614</c:v>
                </c:pt>
                <c:pt idx="888">
                  <c:v>101.93538446062252</c:v>
                </c:pt>
                <c:pt idx="889">
                  <c:v>104.05642550895112</c:v>
                </c:pt>
                <c:pt idx="890">
                  <c:v>103.55516462081765</c:v>
                </c:pt>
                <c:pt idx="891">
                  <c:v>104.36844777613425</c:v>
                </c:pt>
                <c:pt idx="892">
                  <c:v>104.83322413726079</c:v>
                </c:pt>
                <c:pt idx="893">
                  <c:v>104.72927555705853</c:v>
                </c:pt>
                <c:pt idx="894">
                  <c:v>104.9249902525895</c:v>
                </c:pt>
                <c:pt idx="895">
                  <c:v>104.50020426469088</c:v>
                </c:pt>
                <c:pt idx="896">
                  <c:v>103.87793458606312</c:v>
                </c:pt>
                <c:pt idx="897">
                  <c:v>103.577359552339</c:v>
                </c:pt>
                <c:pt idx="898">
                  <c:v>103.41802478205092</c:v>
                </c:pt>
                <c:pt idx="899">
                  <c:v>103.53705111160779</c:v>
                </c:pt>
                <c:pt idx="900">
                  <c:v>103.2664442168967</c:v>
                </c:pt>
                <c:pt idx="901">
                  <c:v>103.49785386482851</c:v>
                </c:pt>
                <c:pt idx="902">
                  <c:v>102.66557563297313</c:v>
                </c:pt>
                <c:pt idx="903">
                  <c:v>104.02676051970249</c:v>
                </c:pt>
                <c:pt idx="904">
                  <c:v>103.62155619514519</c:v>
                </c:pt>
                <c:pt idx="905">
                  <c:v>103.66135761034775</c:v>
                </c:pt>
                <c:pt idx="906">
                  <c:v>102.46580366766023</c:v>
                </c:pt>
                <c:pt idx="907">
                  <c:v>101.12727065700042</c:v>
                </c:pt>
                <c:pt idx="908">
                  <c:v>101.81647285558103</c:v>
                </c:pt>
                <c:pt idx="909">
                  <c:v>100.66195548135411</c:v>
                </c:pt>
                <c:pt idx="910">
                  <c:v>102.76773657080361</c:v>
                </c:pt>
                <c:pt idx="911">
                  <c:v>104.09789344869334</c:v>
                </c:pt>
                <c:pt idx="912">
                  <c:v>104.65960794072502</c:v>
                </c:pt>
                <c:pt idx="913">
                  <c:v>104.19482909330868</c:v>
                </c:pt>
                <c:pt idx="914">
                  <c:v>104.10168060084688</c:v>
                </c:pt>
                <c:pt idx="915">
                  <c:v>103.26750763856587</c:v>
                </c:pt>
                <c:pt idx="916">
                  <c:v>103.38541282901163</c:v>
                </c:pt>
                <c:pt idx="917">
                  <c:v>104.7915853538903</c:v>
                </c:pt>
                <c:pt idx="918">
                  <c:v>105.07528842497928</c:v>
                </c:pt>
                <c:pt idx="919">
                  <c:v>105.12183620998293</c:v>
                </c:pt>
                <c:pt idx="920">
                  <c:v>104.65676291481651</c:v>
                </c:pt>
                <c:pt idx="921">
                  <c:v>105.1082237732857</c:v>
                </c:pt>
                <c:pt idx="922">
                  <c:v>104.5024582639937</c:v>
                </c:pt>
                <c:pt idx="923">
                  <c:v>103.77993196793601</c:v>
                </c:pt>
                <c:pt idx="924">
                  <c:v>103.17804986573152</c:v>
                </c:pt>
                <c:pt idx="925">
                  <c:v>102.3444451982637</c:v>
                </c:pt>
                <c:pt idx="926">
                  <c:v>102.25242228471627</c:v>
                </c:pt>
                <c:pt idx="927">
                  <c:v>102.07804919052624</c:v>
                </c:pt>
                <c:pt idx="928">
                  <c:v>101.07617562553058</c:v>
                </c:pt>
                <c:pt idx="929">
                  <c:v>101.0273019164118</c:v>
                </c:pt>
                <c:pt idx="930">
                  <c:v>100.36066439616538</c:v>
                </c:pt>
                <c:pt idx="931">
                  <c:v>99.938103637644687</c:v>
                </c:pt>
                <c:pt idx="932">
                  <c:v>99.651211722285197</c:v>
                </c:pt>
                <c:pt idx="933">
                  <c:v>99.336553455129518</c:v>
                </c:pt>
                <c:pt idx="934">
                  <c:v>99.970709374959441</c:v>
                </c:pt>
                <c:pt idx="935">
                  <c:v>99.636871513042792</c:v>
                </c:pt>
                <c:pt idx="936">
                  <c:v>99.765565070148455</c:v>
                </c:pt>
                <c:pt idx="937">
                  <c:v>99.118505306216491</c:v>
                </c:pt>
                <c:pt idx="938">
                  <c:v>99.354246248585483</c:v>
                </c:pt>
                <c:pt idx="939">
                  <c:v>98.722574665049848</c:v>
                </c:pt>
                <c:pt idx="940">
                  <c:v>98.113763450743392</c:v>
                </c:pt>
                <c:pt idx="941">
                  <c:v>98.276255631495133</c:v>
                </c:pt>
                <c:pt idx="942">
                  <c:v>98.012134046155353</c:v>
                </c:pt>
                <c:pt idx="943">
                  <c:v>98.273302807164214</c:v>
                </c:pt>
                <c:pt idx="944">
                  <c:v>98.026017310849497</c:v>
                </c:pt>
                <c:pt idx="945">
                  <c:v>97.88762598034883</c:v>
                </c:pt>
                <c:pt idx="946">
                  <c:v>97.1859610765149</c:v>
                </c:pt>
                <c:pt idx="947">
                  <c:v>97.197942151914035</c:v>
                </c:pt>
                <c:pt idx="948">
                  <c:v>97.097261266887642</c:v>
                </c:pt>
                <c:pt idx="949">
                  <c:v>97.113861868749481</c:v>
                </c:pt>
                <c:pt idx="950">
                  <c:v>97.067934590644981</c:v>
                </c:pt>
                <c:pt idx="951">
                  <c:v>96.668467379818992</c:v>
                </c:pt>
                <c:pt idx="952">
                  <c:v>96.098361837278404</c:v>
                </c:pt>
                <c:pt idx="953">
                  <c:v>95.762264648295059</c:v>
                </c:pt>
                <c:pt idx="954">
                  <c:v>95.421851082613387</c:v>
                </c:pt>
                <c:pt idx="955">
                  <c:v>95.076087021265522</c:v>
                </c:pt>
                <c:pt idx="956">
                  <c:v>94.402724619865609</c:v>
                </c:pt>
                <c:pt idx="957">
                  <c:v>95.360116151503576</c:v>
                </c:pt>
                <c:pt idx="958">
                  <c:v>95.391729681592935</c:v>
                </c:pt>
                <c:pt idx="959">
                  <c:v>95.172951273844959</c:v>
                </c:pt>
                <c:pt idx="960">
                  <c:v>95.592200294341808</c:v>
                </c:pt>
                <c:pt idx="961">
                  <c:v>95.188632481254359</c:v>
                </c:pt>
                <c:pt idx="962">
                  <c:v>93.585626608023389</c:v>
                </c:pt>
                <c:pt idx="963">
                  <c:v>93.352636745326635</c:v>
                </c:pt>
                <c:pt idx="964">
                  <c:v>92.783548095317386</c:v>
                </c:pt>
                <c:pt idx="965">
                  <c:v>92.802645820106832</c:v>
                </c:pt>
                <c:pt idx="966">
                  <c:v>91.827790766451614</c:v>
                </c:pt>
                <c:pt idx="967">
                  <c:v>92.402750789841775</c:v>
                </c:pt>
                <c:pt idx="968">
                  <c:v>91.990147622000976</c:v>
                </c:pt>
                <c:pt idx="969">
                  <c:v>92.261230996394488</c:v>
                </c:pt>
                <c:pt idx="970">
                  <c:v>92.742127395081482</c:v>
                </c:pt>
                <c:pt idx="971">
                  <c:v>93.162520108889879</c:v>
                </c:pt>
                <c:pt idx="972">
                  <c:v>94.65493332518389</c:v>
                </c:pt>
                <c:pt idx="973">
                  <c:v>94.222892521218498</c:v>
                </c:pt>
                <c:pt idx="974">
                  <c:v>94.365212722391732</c:v>
                </c:pt>
                <c:pt idx="975">
                  <c:v>94.08142831410764</c:v>
                </c:pt>
                <c:pt idx="976">
                  <c:v>93.864166187958105</c:v>
                </c:pt>
                <c:pt idx="977">
                  <c:v>94.733045980033523</c:v>
                </c:pt>
                <c:pt idx="978">
                  <c:v>94.640875132242556</c:v>
                </c:pt>
                <c:pt idx="979">
                  <c:v>94.850375771980907</c:v>
                </c:pt>
                <c:pt idx="980">
                  <c:v>94.558196228568931</c:v>
                </c:pt>
                <c:pt idx="981">
                  <c:v>94.867120578651608</c:v>
                </c:pt>
                <c:pt idx="982">
                  <c:v>94.402492329360754</c:v>
                </c:pt>
                <c:pt idx="983">
                  <c:v>94.089354250830368</c:v>
                </c:pt>
                <c:pt idx="984">
                  <c:v>93.901460535073838</c:v>
                </c:pt>
                <c:pt idx="985">
                  <c:v>93.599003379965254</c:v>
                </c:pt>
                <c:pt idx="986">
                  <c:v>92.888023946551002</c:v>
                </c:pt>
                <c:pt idx="987">
                  <c:v>91.560445706376115</c:v>
                </c:pt>
                <c:pt idx="988">
                  <c:v>91.744731105253138</c:v>
                </c:pt>
                <c:pt idx="989">
                  <c:v>91.557280304266655</c:v>
                </c:pt>
                <c:pt idx="990">
                  <c:v>91.499080522079126</c:v>
                </c:pt>
                <c:pt idx="991">
                  <c:v>92.472125379162208</c:v>
                </c:pt>
                <c:pt idx="992">
                  <c:v>92.753185169001299</c:v>
                </c:pt>
                <c:pt idx="993">
                  <c:v>92.792436403787846</c:v>
                </c:pt>
                <c:pt idx="994">
                  <c:v>93.335478504179321</c:v>
                </c:pt>
                <c:pt idx="995">
                  <c:v>92.808282416693061</c:v>
                </c:pt>
                <c:pt idx="996">
                  <c:v>92.399012830708031</c:v>
                </c:pt>
                <c:pt idx="997">
                  <c:v>91.998762261000465</c:v>
                </c:pt>
                <c:pt idx="998">
                  <c:v>91.895384106716961</c:v>
                </c:pt>
                <c:pt idx="999">
                  <c:v>91.638968776636176</c:v>
                </c:pt>
                <c:pt idx="1000">
                  <c:v>91.433644570998396</c:v>
                </c:pt>
                <c:pt idx="1001">
                  <c:v>91.449923375922296</c:v>
                </c:pt>
                <c:pt idx="1002">
                  <c:v>91.023849489903284</c:v>
                </c:pt>
                <c:pt idx="1003">
                  <c:v>90.923897975751188</c:v>
                </c:pt>
                <c:pt idx="1004">
                  <c:v>90.502594747096808</c:v>
                </c:pt>
                <c:pt idx="1005">
                  <c:v>90.405257566677534</c:v>
                </c:pt>
                <c:pt idx="1006">
                  <c:v>90.666081443771645</c:v>
                </c:pt>
                <c:pt idx="1007">
                  <c:v>91.177559739869935</c:v>
                </c:pt>
                <c:pt idx="1008">
                  <c:v>91.477624373814976</c:v>
                </c:pt>
                <c:pt idx="1009">
                  <c:v>91.265987478355399</c:v>
                </c:pt>
                <c:pt idx="1010">
                  <c:v>91.619236692761518</c:v>
                </c:pt>
                <c:pt idx="1011">
                  <c:v>90.976581213631789</c:v>
                </c:pt>
                <c:pt idx="1012">
                  <c:v>90.281414938578848</c:v>
                </c:pt>
                <c:pt idx="1013">
                  <c:v>90.055402137858948</c:v>
                </c:pt>
                <c:pt idx="1014">
                  <c:v>89.784327998256146</c:v>
                </c:pt>
                <c:pt idx="1015">
                  <c:v>89.47463733813629</c:v>
                </c:pt>
                <c:pt idx="1016">
                  <c:v>88.727717164814464</c:v>
                </c:pt>
                <c:pt idx="1017">
                  <c:v>88.38247664506325</c:v>
                </c:pt>
                <c:pt idx="1018">
                  <c:v>88.383123613189639</c:v>
                </c:pt>
                <c:pt idx="1019">
                  <c:v>88.527534073722649</c:v>
                </c:pt>
                <c:pt idx="1020">
                  <c:v>88.295738340502126</c:v>
                </c:pt>
                <c:pt idx="1021">
                  <c:v>88.727447935146714</c:v>
                </c:pt>
                <c:pt idx="1022">
                  <c:v>87.474794038327346</c:v>
                </c:pt>
                <c:pt idx="1023">
                  <c:v>87.553719532351977</c:v>
                </c:pt>
                <c:pt idx="1024">
                  <c:v>87.686881307426376</c:v>
                </c:pt>
                <c:pt idx="1025">
                  <c:v>86.926697665941035</c:v>
                </c:pt>
                <c:pt idx="1026">
                  <c:v>86.440071612392146</c:v>
                </c:pt>
                <c:pt idx="1027">
                  <c:v>85.864417026184995</c:v>
                </c:pt>
                <c:pt idx="1028">
                  <c:v>85.784352456244164</c:v>
                </c:pt>
                <c:pt idx="1029">
                  <c:v>85.631114956525252</c:v>
                </c:pt>
                <c:pt idx="1030">
                  <c:v>85.069964497095654</c:v>
                </c:pt>
                <c:pt idx="1031">
                  <c:v>84.228873433424681</c:v>
                </c:pt>
                <c:pt idx="1032">
                  <c:v>84.323168993448476</c:v>
                </c:pt>
                <c:pt idx="1033">
                  <c:v>84.255028669425457</c:v>
                </c:pt>
                <c:pt idx="1034">
                  <c:v>84.100306854691325</c:v>
                </c:pt>
                <c:pt idx="1035">
                  <c:v>84.941125314444108</c:v>
                </c:pt>
                <c:pt idx="1036">
                  <c:v>83.583207590114199</c:v>
                </c:pt>
                <c:pt idx="1037">
                  <c:v>83.310618767242119</c:v>
                </c:pt>
                <c:pt idx="1038">
                  <c:v>83.778929034146074</c:v>
                </c:pt>
                <c:pt idx="1039">
                  <c:v>83.475451079479299</c:v>
                </c:pt>
                <c:pt idx="1040">
                  <c:v>84.544258229980599</c:v>
                </c:pt>
                <c:pt idx="1041">
                  <c:v>84.562509373090521</c:v>
                </c:pt>
                <c:pt idx="1042">
                  <c:v>85.381863870525407</c:v>
                </c:pt>
                <c:pt idx="1043">
                  <c:v>85.606156869066893</c:v>
                </c:pt>
                <c:pt idx="1044">
                  <c:v>85.635402030522286</c:v>
                </c:pt>
                <c:pt idx="1045">
                  <c:v>85.540309969799367</c:v>
                </c:pt>
                <c:pt idx="1046">
                  <c:v>86.273521629082083</c:v>
                </c:pt>
                <c:pt idx="1047">
                  <c:v>85.838724595272723</c:v>
                </c:pt>
                <c:pt idx="1048">
                  <c:v>85.989979456462109</c:v>
                </c:pt>
                <c:pt idx="1049">
                  <c:v>85.964899718395287</c:v>
                </c:pt>
                <c:pt idx="1050">
                  <c:v>85.922250435810128</c:v>
                </c:pt>
                <c:pt idx="1051">
                  <c:v>86.208493607121923</c:v>
                </c:pt>
                <c:pt idx="1052">
                  <c:v>85.788431392265835</c:v>
                </c:pt>
                <c:pt idx="1053">
                  <c:v>85.549750589791358</c:v>
                </c:pt>
                <c:pt idx="1054">
                  <c:v>85.512220755512416</c:v>
                </c:pt>
                <c:pt idx="1055">
                  <c:v>85.275137927015791</c:v>
                </c:pt>
                <c:pt idx="1056">
                  <c:v>85.284212352037571</c:v>
                </c:pt>
                <c:pt idx="1057">
                  <c:v>85.77145695897218</c:v>
                </c:pt>
                <c:pt idx="1058">
                  <c:v>85.970399036265675</c:v>
                </c:pt>
                <c:pt idx="1059">
                  <c:v>86.434775104733191</c:v>
                </c:pt>
                <c:pt idx="1060">
                  <c:v>86.309813291036775</c:v>
                </c:pt>
                <c:pt idx="1061">
                  <c:v>85.754785142666549</c:v>
                </c:pt>
                <c:pt idx="1062">
                  <c:v>85.150212874890116</c:v>
                </c:pt>
                <c:pt idx="1063">
                  <c:v>85.027334394460439</c:v>
                </c:pt>
                <c:pt idx="1064">
                  <c:v>85.281383487012789</c:v>
                </c:pt>
                <c:pt idx="1065">
                  <c:v>85.119932528914077</c:v>
                </c:pt>
                <c:pt idx="1066">
                  <c:v>83.680880242065385</c:v>
                </c:pt>
                <c:pt idx="1067">
                  <c:v>85.126071178449322</c:v>
                </c:pt>
                <c:pt idx="1068">
                  <c:v>85.413182064904021</c:v>
                </c:pt>
                <c:pt idx="1069">
                  <c:v>86.165905238637052</c:v>
                </c:pt>
                <c:pt idx="1070">
                  <c:v>86.82901950863382</c:v>
                </c:pt>
                <c:pt idx="1071">
                  <c:v>85.142435050003044</c:v>
                </c:pt>
                <c:pt idx="1072">
                  <c:v>85.372869717145974</c:v>
                </c:pt>
                <c:pt idx="1073">
                  <c:v>84.997583805805561</c:v>
                </c:pt>
                <c:pt idx="1074">
                  <c:v>84.601547852506329</c:v>
                </c:pt>
                <c:pt idx="1075">
                  <c:v>83.962281008792388</c:v>
                </c:pt>
                <c:pt idx="1076">
                  <c:v>83.675691532828793</c:v>
                </c:pt>
                <c:pt idx="1077">
                  <c:v>83.401816232573339</c:v>
                </c:pt>
                <c:pt idx="1078">
                  <c:v>82.329946328213197</c:v>
                </c:pt>
                <c:pt idx="1079">
                  <c:v>82.053843845066424</c:v>
                </c:pt>
                <c:pt idx="1080">
                  <c:v>81.867933123023676</c:v>
                </c:pt>
                <c:pt idx="1081">
                  <c:v>81.935058152844505</c:v>
                </c:pt>
                <c:pt idx="1082">
                  <c:v>81.539204586661896</c:v>
                </c:pt>
                <c:pt idx="1083">
                  <c:v>81.076952520058697</c:v>
                </c:pt>
                <c:pt idx="1084">
                  <c:v>80.120098204611338</c:v>
                </c:pt>
                <c:pt idx="1085">
                  <c:v>78.535224842948011</c:v>
                </c:pt>
                <c:pt idx="1086">
                  <c:v>78.477412211601973</c:v>
                </c:pt>
                <c:pt idx="1087">
                  <c:v>78.743908203708131</c:v>
                </c:pt>
                <c:pt idx="1088">
                  <c:v>79.831833324501588</c:v>
                </c:pt>
                <c:pt idx="1089">
                  <c:v>79.979097157773197</c:v>
                </c:pt>
                <c:pt idx="1090">
                  <c:v>80.579482691105568</c:v>
                </c:pt>
                <c:pt idx="1091">
                  <c:v>80.245720128251676</c:v>
                </c:pt>
                <c:pt idx="1092">
                  <c:v>80.354058075517315</c:v>
                </c:pt>
                <c:pt idx="1093">
                  <c:v>79.668483373766151</c:v>
                </c:pt>
                <c:pt idx="1094">
                  <c:v>78.570284193118695</c:v>
                </c:pt>
                <c:pt idx="1095">
                  <c:v>79.6906655186542</c:v>
                </c:pt>
                <c:pt idx="1096">
                  <c:v>79.045595496936912</c:v>
                </c:pt>
                <c:pt idx="1097">
                  <c:v>78.289568044049432</c:v>
                </c:pt>
                <c:pt idx="1098">
                  <c:v>77.639810122899718</c:v>
                </c:pt>
                <c:pt idx="1099">
                  <c:v>76.772855607096119</c:v>
                </c:pt>
                <c:pt idx="1100">
                  <c:v>76.680555827419411</c:v>
                </c:pt>
                <c:pt idx="1101">
                  <c:v>76.657860974054586</c:v>
                </c:pt>
                <c:pt idx="1102">
                  <c:v>76.523551598641802</c:v>
                </c:pt>
                <c:pt idx="1103">
                  <c:v>77.580860369150926</c:v>
                </c:pt>
                <c:pt idx="1104">
                  <c:v>77.876259657863898</c:v>
                </c:pt>
                <c:pt idx="1105">
                  <c:v>78.716411436763948</c:v>
                </c:pt>
                <c:pt idx="1106">
                  <c:v>76.883005704447342</c:v>
                </c:pt>
                <c:pt idx="1107">
                  <c:v>75.942277109508581</c:v>
                </c:pt>
                <c:pt idx="1108">
                  <c:v>75.754990758833642</c:v>
                </c:pt>
                <c:pt idx="1109">
                  <c:v>76.162477852618693</c:v>
                </c:pt>
                <c:pt idx="1110">
                  <c:v>76.111563077159914</c:v>
                </c:pt>
                <c:pt idx="1111">
                  <c:v>75.476558444544921</c:v>
                </c:pt>
                <c:pt idx="1112">
                  <c:v>74.711249316620979</c:v>
                </c:pt>
                <c:pt idx="1113">
                  <c:v>74.257030807570771</c:v>
                </c:pt>
                <c:pt idx="1114">
                  <c:v>74.733764624343266</c:v>
                </c:pt>
                <c:pt idx="1115">
                  <c:v>75.204333863129662</c:v>
                </c:pt>
                <c:pt idx="1116">
                  <c:v>74.680007486857889</c:v>
                </c:pt>
                <c:pt idx="1117">
                  <c:v>76.492216710603074</c:v>
                </c:pt>
                <c:pt idx="1118">
                  <c:v>76.343665689579566</c:v>
                </c:pt>
                <c:pt idx="1119">
                  <c:v>76.2384570932212</c:v>
                </c:pt>
                <c:pt idx="1120">
                  <c:v>74.708115525910486</c:v>
                </c:pt>
                <c:pt idx="1121">
                  <c:v>73.498723426929615</c:v>
                </c:pt>
                <c:pt idx="1122">
                  <c:v>74.41177713001872</c:v>
                </c:pt>
                <c:pt idx="1123">
                  <c:v>74.581650217248935</c:v>
                </c:pt>
                <c:pt idx="1124">
                  <c:v>73.848039686044203</c:v>
                </c:pt>
                <c:pt idx="1125">
                  <c:v>75.018915781653121</c:v>
                </c:pt>
                <c:pt idx="1126">
                  <c:v>75.4758477208442</c:v>
                </c:pt>
                <c:pt idx="1127">
                  <c:v>81.07824663390366</c:v>
                </c:pt>
                <c:pt idx="1128">
                  <c:v>81.541275666071769</c:v>
                </c:pt>
                <c:pt idx="1129">
                  <c:v>84.623438391118427</c:v>
                </c:pt>
                <c:pt idx="1130">
                  <c:v>85.164297884243013</c:v>
                </c:pt>
                <c:pt idx="1131">
                  <c:v>84.431994786292876</c:v>
                </c:pt>
                <c:pt idx="1132">
                  <c:v>95.854927248691666</c:v>
                </c:pt>
                <c:pt idx="1133">
                  <c:v>96.337034470515022</c:v>
                </c:pt>
                <c:pt idx="1134">
                  <c:v>96.667002955122328</c:v>
                </c:pt>
                <c:pt idx="1135">
                  <c:v>97.093709069121019</c:v>
                </c:pt>
                <c:pt idx="1136">
                  <c:v>95.641716709375942</c:v>
                </c:pt>
                <c:pt idx="1137">
                  <c:v>97.862235811240396</c:v>
                </c:pt>
                <c:pt idx="1138">
                  <c:v>98.947183599989103</c:v>
                </c:pt>
                <c:pt idx="1139">
                  <c:v>99.046100639989064</c:v>
                </c:pt>
                <c:pt idx="1140">
                  <c:v>99.597360993747813</c:v>
                </c:pt>
                <c:pt idx="1141">
                  <c:v>99.836228978326389</c:v>
                </c:pt>
                <c:pt idx="1142">
                  <c:v>101.55442963092845</c:v>
                </c:pt>
                <c:pt idx="1143">
                  <c:v>101.37759439946025</c:v>
                </c:pt>
                <c:pt idx="1144">
                  <c:v>100.74428879074455</c:v>
                </c:pt>
                <c:pt idx="1145">
                  <c:v>100.83796650775113</c:v>
                </c:pt>
                <c:pt idx="1146">
                  <c:v>101.68811281649393</c:v>
                </c:pt>
                <c:pt idx="1147">
                  <c:v>101.93506408442164</c:v>
                </c:pt>
                <c:pt idx="1148">
                  <c:v>101.97616653956213</c:v>
                </c:pt>
                <c:pt idx="1149">
                  <c:v>102.14938386417585</c:v>
                </c:pt>
                <c:pt idx="1150">
                  <c:v>102.36085755246874</c:v>
                </c:pt>
                <c:pt idx="1151">
                  <c:v>102.32209220974751</c:v>
                </c:pt>
                <c:pt idx="1152">
                  <c:v>103.37815250758891</c:v>
                </c:pt>
                <c:pt idx="1153">
                  <c:v>103.47544280368609</c:v>
                </c:pt>
                <c:pt idx="1154">
                  <c:v>102.98467103947499</c:v>
                </c:pt>
                <c:pt idx="1155">
                  <c:v>103.05027339438071</c:v>
                </c:pt>
                <c:pt idx="1156">
                  <c:v>103.00516463839934</c:v>
                </c:pt>
                <c:pt idx="1157">
                  <c:v>104.00153444572136</c:v>
                </c:pt>
                <c:pt idx="1158">
                  <c:v>104.3263959134715</c:v>
                </c:pt>
                <c:pt idx="1159">
                  <c:v>104.90386016347441</c:v>
                </c:pt>
                <c:pt idx="1160">
                  <c:v>104.83442661356712</c:v>
                </c:pt>
                <c:pt idx="1161">
                  <c:v>105.02035349649361</c:v>
                </c:pt>
                <c:pt idx="1162">
                  <c:v>106.09047607189531</c:v>
                </c:pt>
                <c:pt idx="1163">
                  <c:v>106.07573450444112</c:v>
                </c:pt>
                <c:pt idx="1164">
                  <c:v>105.99615778007899</c:v>
                </c:pt>
                <c:pt idx="1165">
                  <c:v>106.01738927429984</c:v>
                </c:pt>
                <c:pt idx="1166">
                  <c:v>105.69825817178008</c:v>
                </c:pt>
                <c:pt idx="1167">
                  <c:v>105.75475147119887</c:v>
                </c:pt>
                <c:pt idx="1168">
                  <c:v>105.56361012817706</c:v>
                </c:pt>
                <c:pt idx="1169">
                  <c:v>105.37447486584584</c:v>
                </c:pt>
                <c:pt idx="1170">
                  <c:v>104.52737177582769</c:v>
                </c:pt>
                <c:pt idx="1171">
                  <c:v>104.31922936069287</c:v>
                </c:pt>
                <c:pt idx="1172">
                  <c:v>104.17493291430677</c:v>
                </c:pt>
                <c:pt idx="1173">
                  <c:v>102.84449845991921</c:v>
                </c:pt>
                <c:pt idx="1174">
                  <c:v>102.83043298570057</c:v>
                </c:pt>
                <c:pt idx="1175">
                  <c:v>102.15424615907908</c:v>
                </c:pt>
                <c:pt idx="1176">
                  <c:v>103.99001333393663</c:v>
                </c:pt>
                <c:pt idx="1177">
                  <c:v>103.7345958940294</c:v>
                </c:pt>
                <c:pt idx="1178">
                  <c:v>103.19709520084291</c:v>
                </c:pt>
                <c:pt idx="1179">
                  <c:v>102.96436320191766</c:v>
                </c:pt>
                <c:pt idx="1180">
                  <c:v>102.4115398598305</c:v>
                </c:pt>
                <c:pt idx="1181">
                  <c:v>102.26735387574871</c:v>
                </c:pt>
                <c:pt idx="1182">
                  <c:v>101.76914579631485</c:v>
                </c:pt>
                <c:pt idx="1183">
                  <c:v>101.50113441057088</c:v>
                </c:pt>
                <c:pt idx="1184">
                  <c:v>101.83956640327582</c:v>
                </c:pt>
                <c:pt idx="1185">
                  <c:v>101.54857015622017</c:v>
                </c:pt>
                <c:pt idx="1186">
                  <c:v>101.45008928248934</c:v>
                </c:pt>
                <c:pt idx="1187">
                  <c:v>100.98964812282682</c:v>
                </c:pt>
                <c:pt idx="1188">
                  <c:v>100.93895942214841</c:v>
                </c:pt>
                <c:pt idx="1189">
                  <c:v>101.09288029638019</c:v>
                </c:pt>
                <c:pt idx="1190">
                  <c:v>100.5955782919891</c:v>
                </c:pt>
                <c:pt idx="1191">
                  <c:v>100.48621634850693</c:v>
                </c:pt>
                <c:pt idx="1192">
                  <c:v>100.41501628969128</c:v>
                </c:pt>
                <c:pt idx="1193">
                  <c:v>100.11596499643501</c:v>
                </c:pt>
                <c:pt idx="1194">
                  <c:v>100.63690327006741</c:v>
                </c:pt>
                <c:pt idx="1195">
                  <c:v>99.75996612309369</c:v>
                </c:pt>
                <c:pt idx="1196">
                  <c:v>99.537515287707606</c:v>
                </c:pt>
                <c:pt idx="1197">
                  <c:v>99.254686325078168</c:v>
                </c:pt>
                <c:pt idx="1198">
                  <c:v>99.01622076426419</c:v>
                </c:pt>
                <c:pt idx="1199">
                  <c:v>100.19786782250436</c:v>
                </c:pt>
                <c:pt idx="1200">
                  <c:v>99.626579516383799</c:v>
                </c:pt>
                <c:pt idx="1201">
                  <c:v>99.67419764914969</c:v>
                </c:pt>
                <c:pt idx="1202">
                  <c:v>99.640518722598628</c:v>
                </c:pt>
                <c:pt idx="1203">
                  <c:v>99.790339172161097</c:v>
                </c:pt>
                <c:pt idx="1204">
                  <c:v>99.429935836425415</c:v>
                </c:pt>
                <c:pt idx="1205">
                  <c:v>99.351068592619129</c:v>
                </c:pt>
                <c:pt idx="1206">
                  <c:v>99.407337593178838</c:v>
                </c:pt>
                <c:pt idx="1207">
                  <c:v>99.251264124749966</c:v>
                </c:pt>
                <c:pt idx="1208">
                  <c:v>99.283147417283459</c:v>
                </c:pt>
                <c:pt idx="1209">
                  <c:v>99.324245787804983</c:v>
                </c:pt>
                <c:pt idx="1210">
                  <c:v>99.008590163252151</c:v>
                </c:pt>
                <c:pt idx="1211">
                  <c:v>99.297491888736943</c:v>
                </c:pt>
                <c:pt idx="1212">
                  <c:v>99.131956844444801</c:v>
                </c:pt>
                <c:pt idx="1213">
                  <c:v>98.867718225891934</c:v>
                </c:pt>
                <c:pt idx="1214">
                  <c:v>99.102932252413808</c:v>
                </c:pt>
                <c:pt idx="1215">
                  <c:v>99.264301340540982</c:v>
                </c:pt>
                <c:pt idx="1216">
                  <c:v>98.536534300752891</c:v>
                </c:pt>
                <c:pt idx="1217">
                  <c:v>98.526661421518597</c:v>
                </c:pt>
                <c:pt idx="1218">
                  <c:v>98.457957420077733</c:v>
                </c:pt>
                <c:pt idx="1219">
                  <c:v>98.494374994851981</c:v>
                </c:pt>
                <c:pt idx="1220">
                  <c:v>98.569357766017973</c:v>
                </c:pt>
                <c:pt idx="1221">
                  <c:v>98.516887461100225</c:v>
                </c:pt>
                <c:pt idx="1222">
                  <c:v>98.332259842190382</c:v>
                </c:pt>
                <c:pt idx="1223">
                  <c:v>98.402284241111246</c:v>
                </c:pt>
                <c:pt idx="1224">
                  <c:v>98.143249604718051</c:v>
                </c:pt>
                <c:pt idx="1225">
                  <c:v>98.332796348012465</c:v>
                </c:pt>
                <c:pt idx="1226">
                  <c:v>98.221778357926226</c:v>
                </c:pt>
                <c:pt idx="1227">
                  <c:v>97.980881916048816</c:v>
                </c:pt>
                <c:pt idx="1228">
                  <c:v>97.644173810141282</c:v>
                </c:pt>
                <c:pt idx="1229">
                  <c:v>97.502872099828565</c:v>
                </c:pt>
                <c:pt idx="1230">
                  <c:v>97.59062410026273</c:v>
                </c:pt>
                <c:pt idx="1231">
                  <c:v>97.329057355292491</c:v>
                </c:pt>
                <c:pt idx="1232">
                  <c:v>97.197149735833975</c:v>
                </c:pt>
                <c:pt idx="1233">
                  <c:v>97.516746129732013</c:v>
                </c:pt>
                <c:pt idx="1234">
                  <c:v>97.512836616601504</c:v>
                </c:pt>
                <c:pt idx="1235">
                  <c:v>96.992417977538949</c:v>
                </c:pt>
                <c:pt idx="1236">
                  <c:v>97.031109264342348</c:v>
                </c:pt>
                <c:pt idx="1237">
                  <c:v>96.980069996801063</c:v>
                </c:pt>
                <c:pt idx="1238">
                  <c:v>97.605891518011262</c:v>
                </c:pt>
                <c:pt idx="1239">
                  <c:v>97.743459353809186</c:v>
                </c:pt>
                <c:pt idx="1240">
                  <c:v>98.007328225549244</c:v>
                </c:pt>
                <c:pt idx="1241">
                  <c:v>97.875793904746132</c:v>
                </c:pt>
                <c:pt idx="1242">
                  <c:v>98.110187455631475</c:v>
                </c:pt>
                <c:pt idx="1243">
                  <c:v>98.26424560857906</c:v>
                </c:pt>
                <c:pt idx="1244">
                  <c:v>98.141001998731909</c:v>
                </c:pt>
                <c:pt idx="1245">
                  <c:v>96.613425363279518</c:v>
                </c:pt>
                <c:pt idx="1246">
                  <c:v>96.855811625528119</c:v>
                </c:pt>
                <c:pt idx="1247">
                  <c:v>96.438409030397793</c:v>
                </c:pt>
                <c:pt idx="1248">
                  <c:v>97.096335479118636</c:v>
                </c:pt>
                <c:pt idx="1249">
                  <c:v>97.09264245079352</c:v>
                </c:pt>
                <c:pt idx="1250">
                  <c:v>98.006706475505197</c:v>
                </c:pt>
                <c:pt idx="1251">
                  <c:v>97.697977299172408</c:v>
                </c:pt>
                <c:pt idx="1252">
                  <c:v>97.480938583921343</c:v>
                </c:pt>
                <c:pt idx="1253">
                  <c:v>98.603659863350174</c:v>
                </c:pt>
                <c:pt idx="1254">
                  <c:v>98.615374017779203</c:v>
                </c:pt>
                <c:pt idx="1255">
                  <c:v>99.241892588096235</c:v>
                </c:pt>
                <c:pt idx="1256">
                  <c:v>99.508277762713831</c:v>
                </c:pt>
                <c:pt idx="1257">
                  <c:v>99.547690428745724</c:v>
                </c:pt>
                <c:pt idx="1258">
                  <c:v>99.631086271844623</c:v>
                </c:pt>
                <c:pt idx="1259">
                  <c:v>99.983827395169314</c:v>
                </c:pt>
                <c:pt idx="1260">
                  <c:v>100</c:v>
                </c:pt>
              </c:numCache>
            </c:numRef>
          </c:val>
          <c:smooth val="0"/>
          <c:extLst>
            <c:ext xmlns:c16="http://schemas.microsoft.com/office/drawing/2014/chart" uri="{C3380CC4-5D6E-409C-BE32-E72D297353CC}">
              <c16:uniqueId val="{00000003-35B8-4F76-8A06-6FD4966104CE}"/>
            </c:ext>
          </c:extLst>
        </c:ser>
        <c:dLbls>
          <c:showLegendKey val="0"/>
          <c:showVal val="0"/>
          <c:showCatName val="0"/>
          <c:showSerName val="0"/>
          <c:showPercent val="0"/>
          <c:showBubbleSize val="0"/>
        </c:dLbls>
        <c:smooth val="0"/>
        <c:axId val="1891544271"/>
        <c:axId val="1891553007"/>
      </c:lineChart>
      <c:dateAx>
        <c:axId val="1891544271"/>
        <c:scaling>
          <c:orientation val="minMax"/>
        </c:scaling>
        <c:delete val="0"/>
        <c:axPos val="b"/>
        <c:numFmt formatCode="dd\-mmm\-yyyy" sourceLinked="1"/>
        <c:majorTickMark val="out"/>
        <c:minorTickMark val="none"/>
        <c:tickLblPos val="nextTo"/>
        <c:spPr>
          <a:noFill/>
          <a:ln w="9525" cap="flat" cmpd="sng" algn="ctr">
            <a:solidFill>
              <a:schemeClr val="bg1">
                <a:lumMod val="50000"/>
              </a:schemeClr>
            </a:solidFill>
            <a:round/>
          </a:ln>
          <a:effectLst/>
        </c:spPr>
        <c:txPr>
          <a:bodyPr rot="0" spcFirstLastPara="1" vertOverflow="ellipsis" wrap="square" anchor="ctr" anchorCtr="1"/>
          <a:lstStyle/>
          <a:p>
            <a:pPr algn="ctr">
              <a:defRPr lang="en-US" sz="1200" b="0" i="0" u="none" strike="noStrike" kern="1200" baseline="0">
                <a:ln>
                  <a:noFill/>
                </a:ln>
                <a:solidFill>
                  <a:schemeClr val="tx1">
                    <a:lumMod val="65000"/>
                    <a:lumOff val="35000"/>
                  </a:schemeClr>
                </a:solidFill>
                <a:latin typeface="+mn-lt"/>
                <a:ea typeface="+mn-ea"/>
                <a:cs typeface="+mn-cs"/>
              </a:defRPr>
            </a:pPr>
            <a:endParaRPr lang="en-US"/>
          </a:p>
        </c:txPr>
        <c:crossAx val="1891553007"/>
        <c:crosses val="autoZero"/>
        <c:auto val="0"/>
        <c:lblOffset val="100"/>
        <c:baseTimeUnit val="days"/>
        <c:majorUnit val="1"/>
        <c:majorTimeUnit val="years"/>
      </c:dateAx>
      <c:valAx>
        <c:axId val="1891553007"/>
        <c:scaling>
          <c:orientation val="minMax"/>
          <c:max val="250"/>
          <c:min val="50"/>
        </c:scaling>
        <c:delete val="0"/>
        <c:axPos val="l"/>
        <c:numFmt formatCode="_(* #,##0_);_(* \(#,##0\);_(* &quot;-&quot;_);_(@_)"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lgn="ctr">
              <a:defRPr lang="en-US" sz="1200" b="0" i="0" u="none" strike="noStrike" kern="1200" baseline="0">
                <a:ln>
                  <a:noFill/>
                </a:ln>
                <a:solidFill>
                  <a:schemeClr val="tx1">
                    <a:lumMod val="65000"/>
                    <a:lumOff val="35000"/>
                  </a:schemeClr>
                </a:solidFill>
                <a:latin typeface="+mn-lt"/>
                <a:ea typeface="+mn-ea"/>
                <a:cs typeface="+mn-cs"/>
              </a:defRPr>
            </a:pPr>
            <a:endParaRPr lang="en-US"/>
          </a:p>
        </c:txPr>
        <c:crossAx val="1891544271"/>
        <c:crosses val="autoZero"/>
        <c:crossBetween val="midCat"/>
        <c:majorUnit val="25"/>
      </c:valAx>
      <c:spPr>
        <a:noFill/>
        <a:ln>
          <a:noFill/>
        </a:ln>
        <a:effectLst/>
      </c:spPr>
    </c:plotArea>
    <c:legend>
      <c:legendPos val="b"/>
      <c:layout>
        <c:manualLayout>
          <c:xMode val="edge"/>
          <c:yMode val="edge"/>
          <c:x val="0.16377044298993024"/>
          <c:y val="0.14680338013117353"/>
          <c:w val="0.57505785888799421"/>
          <c:h val="9.8742616045291831E-2"/>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ln>
                <a:noFill/>
              </a:ln>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lgn="ctr">
        <a:defRPr lang="en-US" sz="1200" b="0" i="0" u="none" strike="noStrike" kern="1200" baseline="0">
          <a:ln>
            <a:noFill/>
          </a:ln>
          <a:solidFill>
            <a:schemeClr val="tx1">
              <a:lumMod val="65000"/>
              <a:lumOff val="35000"/>
            </a:schemeClr>
          </a:solidFill>
          <a:latin typeface="+mn-lt"/>
          <a:ea typeface="+mn-ea"/>
          <a:cs typeface="+mn-cs"/>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rtl="0">
              <a:defRPr lang="en-GB" sz="1400" b="0" i="0" u="none" strike="noStrike" kern="1200" spc="0" baseline="0">
                <a:ln>
                  <a:noFill/>
                </a:ln>
                <a:solidFill>
                  <a:prstClr val="black">
                    <a:lumMod val="65000"/>
                    <a:lumOff val="35000"/>
                  </a:prstClr>
                </a:solidFill>
                <a:latin typeface="+mn-lt"/>
                <a:ea typeface="+mn-ea"/>
                <a:cs typeface="+mn-cs"/>
              </a:defRPr>
            </a:pPr>
            <a:r>
              <a:rPr lang="en-GB" sz="1400" b="0" i="0" u="none" strike="noStrike" kern="1200" spc="0" baseline="0">
                <a:ln>
                  <a:noFill/>
                </a:ln>
                <a:solidFill>
                  <a:prstClr val="black">
                    <a:lumMod val="65000"/>
                    <a:lumOff val="35000"/>
                  </a:prstClr>
                </a:solidFill>
                <a:latin typeface="+mn-lt"/>
                <a:ea typeface="+mn-ea"/>
                <a:cs typeface="+mn-cs"/>
              </a:rPr>
              <a:t>Regional indices performance (Total Return, rebased, August 2019 - August 2024)</a:t>
            </a:r>
          </a:p>
        </c:rich>
      </c:tx>
      <c:layout>
        <c:manualLayout>
          <c:xMode val="edge"/>
          <c:yMode val="edge"/>
          <c:x val="1.2880703676440741E-3"/>
          <c:y val="1.8276276405362848E-2"/>
        </c:manualLayout>
      </c:layout>
      <c:overlay val="0"/>
      <c:spPr>
        <a:noFill/>
        <a:ln>
          <a:noFill/>
        </a:ln>
        <a:effectLst/>
      </c:spPr>
      <c:txPr>
        <a:bodyPr rot="0" spcFirstLastPara="1" vertOverflow="ellipsis" vert="horz" wrap="square" anchor="ctr" anchorCtr="1"/>
        <a:lstStyle/>
        <a:p>
          <a:pPr algn="l" rtl="0">
            <a:defRPr lang="en-GB" sz="1400" b="0" i="0" u="none" strike="noStrike" kern="1200" spc="0" baseline="0">
              <a:ln>
                <a:noFill/>
              </a:ln>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4.5917876722641013E-2"/>
          <c:y val="0.10868378772171697"/>
          <c:w val="0.85734068348383297"/>
          <c:h val="0.80852347821750059"/>
        </c:manualLayout>
      </c:layout>
      <c:lineChart>
        <c:grouping val="standard"/>
        <c:varyColors val="0"/>
        <c:ser>
          <c:idx val="0"/>
          <c:order val="0"/>
          <c:tx>
            <c:strRef>
              <c:f>'Total Return Regiune 5Y'!$H$2</c:f>
              <c:strCache>
                <c:ptCount val="1"/>
                <c:pt idx="0">
                  <c:v> ATX-TR </c:v>
                </c:pt>
              </c:strCache>
            </c:strRef>
          </c:tx>
          <c:spPr>
            <a:ln w="28575" cap="rnd">
              <a:solidFill>
                <a:srgbClr val="FF0000"/>
              </a:solidFill>
              <a:round/>
            </a:ln>
            <a:effectLst/>
          </c:spPr>
          <c:marker>
            <c:symbol val="none"/>
          </c:marker>
          <c:cat>
            <c:numRef>
              <c:f>'Total Return Regiune 5Y'!$A$3:$A$1273</c:f>
              <c:numCache>
                <c:formatCode>dd\-mmm\-yyyy</c:formatCode>
                <c:ptCount val="127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45315</c:v>
                </c:pt>
                <c:pt idx="155">
                  <c:v>45314</c:v>
                </c:pt>
                <c:pt idx="156">
                  <c:v>45313</c:v>
                </c:pt>
                <c:pt idx="157">
                  <c:v>45310</c:v>
                </c:pt>
                <c:pt idx="158">
                  <c:v>45309</c:v>
                </c:pt>
                <c:pt idx="159">
                  <c:v>45308</c:v>
                </c:pt>
                <c:pt idx="160">
                  <c:v>45307</c:v>
                </c:pt>
                <c:pt idx="161">
                  <c:v>45306</c:v>
                </c:pt>
                <c:pt idx="162">
                  <c:v>45303</c:v>
                </c:pt>
                <c:pt idx="163">
                  <c:v>45302</c:v>
                </c:pt>
                <c:pt idx="164">
                  <c:v>45301</c:v>
                </c:pt>
                <c:pt idx="165">
                  <c:v>45300</c:v>
                </c:pt>
                <c:pt idx="166">
                  <c:v>45299</c:v>
                </c:pt>
                <c:pt idx="167">
                  <c:v>45296</c:v>
                </c:pt>
                <c:pt idx="168">
                  <c:v>45295</c:v>
                </c:pt>
                <c:pt idx="169">
                  <c:v>45294</c:v>
                </c:pt>
                <c:pt idx="170">
                  <c:v>45293</c:v>
                </c:pt>
                <c:pt idx="171">
                  <c:v>45289</c:v>
                </c:pt>
                <c:pt idx="172">
                  <c:v>45288</c:v>
                </c:pt>
                <c:pt idx="173">
                  <c:v>45287</c:v>
                </c:pt>
                <c:pt idx="174">
                  <c:v>45282</c:v>
                </c:pt>
                <c:pt idx="175">
                  <c:v>45281</c:v>
                </c:pt>
                <c:pt idx="176">
                  <c:v>45280</c:v>
                </c:pt>
                <c:pt idx="177">
                  <c:v>45279</c:v>
                </c:pt>
                <c:pt idx="178">
                  <c:v>45278</c:v>
                </c:pt>
                <c:pt idx="179">
                  <c:v>45275</c:v>
                </c:pt>
                <c:pt idx="180">
                  <c:v>45274</c:v>
                </c:pt>
                <c:pt idx="181">
                  <c:v>45273</c:v>
                </c:pt>
                <c:pt idx="182">
                  <c:v>45272</c:v>
                </c:pt>
                <c:pt idx="183">
                  <c:v>45271</c:v>
                </c:pt>
                <c:pt idx="184">
                  <c:v>45268</c:v>
                </c:pt>
                <c:pt idx="185">
                  <c:v>45267</c:v>
                </c:pt>
                <c:pt idx="186">
                  <c:v>45266</c:v>
                </c:pt>
                <c:pt idx="187">
                  <c:v>45265</c:v>
                </c:pt>
                <c:pt idx="188">
                  <c:v>45264</c:v>
                </c:pt>
                <c:pt idx="189">
                  <c:v>45261</c:v>
                </c:pt>
                <c:pt idx="190">
                  <c:v>45260</c:v>
                </c:pt>
                <c:pt idx="191">
                  <c:v>45259</c:v>
                </c:pt>
                <c:pt idx="192">
                  <c:v>45258</c:v>
                </c:pt>
                <c:pt idx="193">
                  <c:v>45257</c:v>
                </c:pt>
                <c:pt idx="194">
                  <c:v>45254</c:v>
                </c:pt>
                <c:pt idx="195">
                  <c:v>45253</c:v>
                </c:pt>
                <c:pt idx="196">
                  <c:v>45252</c:v>
                </c:pt>
                <c:pt idx="197">
                  <c:v>45251</c:v>
                </c:pt>
                <c:pt idx="198">
                  <c:v>45250</c:v>
                </c:pt>
                <c:pt idx="199">
                  <c:v>45247</c:v>
                </c:pt>
                <c:pt idx="200">
                  <c:v>45246</c:v>
                </c:pt>
                <c:pt idx="201">
                  <c:v>45245</c:v>
                </c:pt>
                <c:pt idx="202">
                  <c:v>45244</c:v>
                </c:pt>
                <c:pt idx="203">
                  <c:v>45243</c:v>
                </c:pt>
                <c:pt idx="204">
                  <c:v>45240</c:v>
                </c:pt>
                <c:pt idx="205">
                  <c:v>45239</c:v>
                </c:pt>
                <c:pt idx="206">
                  <c:v>45238</c:v>
                </c:pt>
                <c:pt idx="207">
                  <c:v>45237</c:v>
                </c:pt>
                <c:pt idx="208">
                  <c:v>45236</c:v>
                </c:pt>
                <c:pt idx="209">
                  <c:v>45233</c:v>
                </c:pt>
                <c:pt idx="210">
                  <c:v>45232</c:v>
                </c:pt>
                <c:pt idx="211">
                  <c:v>45231</c:v>
                </c:pt>
                <c:pt idx="212">
                  <c:v>45230</c:v>
                </c:pt>
                <c:pt idx="213">
                  <c:v>45229</c:v>
                </c:pt>
                <c:pt idx="214">
                  <c:v>45226</c:v>
                </c:pt>
                <c:pt idx="215">
                  <c:v>45224</c:v>
                </c:pt>
                <c:pt idx="216">
                  <c:v>45223</c:v>
                </c:pt>
                <c:pt idx="217">
                  <c:v>45222</c:v>
                </c:pt>
                <c:pt idx="218">
                  <c:v>45219</c:v>
                </c:pt>
                <c:pt idx="219">
                  <c:v>45218</c:v>
                </c:pt>
                <c:pt idx="220">
                  <c:v>45217</c:v>
                </c:pt>
                <c:pt idx="221">
                  <c:v>45216</c:v>
                </c:pt>
                <c:pt idx="222">
                  <c:v>45215</c:v>
                </c:pt>
                <c:pt idx="223">
                  <c:v>45212</c:v>
                </c:pt>
                <c:pt idx="224">
                  <c:v>45211</c:v>
                </c:pt>
                <c:pt idx="225">
                  <c:v>45210</c:v>
                </c:pt>
                <c:pt idx="226">
                  <c:v>45209</c:v>
                </c:pt>
                <c:pt idx="227">
                  <c:v>45208</c:v>
                </c:pt>
                <c:pt idx="228">
                  <c:v>45205</c:v>
                </c:pt>
                <c:pt idx="229">
                  <c:v>45204</c:v>
                </c:pt>
                <c:pt idx="230">
                  <c:v>45203</c:v>
                </c:pt>
                <c:pt idx="231">
                  <c:v>45202</c:v>
                </c:pt>
                <c:pt idx="232">
                  <c:v>45201</c:v>
                </c:pt>
                <c:pt idx="233">
                  <c:v>45198</c:v>
                </c:pt>
                <c:pt idx="234">
                  <c:v>45197</c:v>
                </c:pt>
                <c:pt idx="235">
                  <c:v>45196</c:v>
                </c:pt>
                <c:pt idx="236">
                  <c:v>45195</c:v>
                </c:pt>
                <c:pt idx="237">
                  <c:v>45194</c:v>
                </c:pt>
                <c:pt idx="238">
                  <c:v>45191</c:v>
                </c:pt>
                <c:pt idx="239">
                  <c:v>45190</c:v>
                </c:pt>
                <c:pt idx="240">
                  <c:v>45189</c:v>
                </c:pt>
                <c:pt idx="241">
                  <c:v>45188</c:v>
                </c:pt>
                <c:pt idx="242">
                  <c:v>45187</c:v>
                </c:pt>
                <c:pt idx="243">
                  <c:v>45184</c:v>
                </c:pt>
                <c:pt idx="244">
                  <c:v>45183</c:v>
                </c:pt>
                <c:pt idx="245">
                  <c:v>45182</c:v>
                </c:pt>
                <c:pt idx="246">
                  <c:v>45181</c:v>
                </c:pt>
                <c:pt idx="247">
                  <c:v>45180</c:v>
                </c:pt>
                <c:pt idx="248">
                  <c:v>45177</c:v>
                </c:pt>
                <c:pt idx="249">
                  <c:v>45176</c:v>
                </c:pt>
                <c:pt idx="250">
                  <c:v>45175</c:v>
                </c:pt>
                <c:pt idx="251">
                  <c:v>45174</c:v>
                </c:pt>
                <c:pt idx="252">
                  <c:v>45173</c:v>
                </c:pt>
                <c:pt idx="253">
                  <c:v>45170</c:v>
                </c:pt>
                <c:pt idx="254">
                  <c:v>45169</c:v>
                </c:pt>
                <c:pt idx="255">
                  <c:v>45168</c:v>
                </c:pt>
                <c:pt idx="256">
                  <c:v>45167</c:v>
                </c:pt>
                <c:pt idx="257">
                  <c:v>45166</c:v>
                </c:pt>
                <c:pt idx="258">
                  <c:v>45163</c:v>
                </c:pt>
                <c:pt idx="259">
                  <c:v>45162</c:v>
                </c:pt>
                <c:pt idx="260">
                  <c:v>45161</c:v>
                </c:pt>
                <c:pt idx="261">
                  <c:v>45160</c:v>
                </c:pt>
                <c:pt idx="262">
                  <c:v>45159</c:v>
                </c:pt>
                <c:pt idx="263">
                  <c:v>45156</c:v>
                </c:pt>
                <c:pt idx="264">
                  <c:v>45155</c:v>
                </c:pt>
                <c:pt idx="265">
                  <c:v>45154</c:v>
                </c:pt>
                <c:pt idx="266">
                  <c:v>45153</c:v>
                </c:pt>
                <c:pt idx="267">
                  <c:v>45152</c:v>
                </c:pt>
                <c:pt idx="268">
                  <c:v>45149</c:v>
                </c:pt>
                <c:pt idx="269">
                  <c:v>45148</c:v>
                </c:pt>
                <c:pt idx="270">
                  <c:v>45147</c:v>
                </c:pt>
                <c:pt idx="271">
                  <c:v>45146</c:v>
                </c:pt>
                <c:pt idx="272">
                  <c:v>45145</c:v>
                </c:pt>
                <c:pt idx="273">
                  <c:v>45142</c:v>
                </c:pt>
                <c:pt idx="274">
                  <c:v>45141</c:v>
                </c:pt>
                <c:pt idx="275">
                  <c:v>45140</c:v>
                </c:pt>
                <c:pt idx="276">
                  <c:v>45139</c:v>
                </c:pt>
                <c:pt idx="277">
                  <c:v>45138</c:v>
                </c:pt>
                <c:pt idx="278">
                  <c:v>45135</c:v>
                </c:pt>
                <c:pt idx="279">
                  <c:v>45134</c:v>
                </c:pt>
                <c:pt idx="280">
                  <c:v>45133</c:v>
                </c:pt>
                <c:pt idx="281">
                  <c:v>45132</c:v>
                </c:pt>
                <c:pt idx="282">
                  <c:v>45131</c:v>
                </c:pt>
                <c:pt idx="283">
                  <c:v>45128</c:v>
                </c:pt>
                <c:pt idx="284">
                  <c:v>45127</c:v>
                </c:pt>
                <c:pt idx="285">
                  <c:v>45126</c:v>
                </c:pt>
                <c:pt idx="286">
                  <c:v>45125</c:v>
                </c:pt>
                <c:pt idx="287">
                  <c:v>45124</c:v>
                </c:pt>
                <c:pt idx="288">
                  <c:v>45121</c:v>
                </c:pt>
                <c:pt idx="289">
                  <c:v>45120</c:v>
                </c:pt>
                <c:pt idx="290">
                  <c:v>45119</c:v>
                </c:pt>
                <c:pt idx="291">
                  <c:v>45118</c:v>
                </c:pt>
                <c:pt idx="292">
                  <c:v>45117</c:v>
                </c:pt>
                <c:pt idx="293">
                  <c:v>45114</c:v>
                </c:pt>
                <c:pt idx="294">
                  <c:v>45113</c:v>
                </c:pt>
                <c:pt idx="295">
                  <c:v>45112</c:v>
                </c:pt>
                <c:pt idx="296">
                  <c:v>45111</c:v>
                </c:pt>
                <c:pt idx="297">
                  <c:v>45110</c:v>
                </c:pt>
                <c:pt idx="298">
                  <c:v>45107</c:v>
                </c:pt>
                <c:pt idx="299">
                  <c:v>45106</c:v>
                </c:pt>
                <c:pt idx="300">
                  <c:v>45105</c:v>
                </c:pt>
                <c:pt idx="301">
                  <c:v>45104</c:v>
                </c:pt>
                <c:pt idx="302">
                  <c:v>45103</c:v>
                </c:pt>
                <c:pt idx="303">
                  <c:v>45100</c:v>
                </c:pt>
                <c:pt idx="304">
                  <c:v>45099</c:v>
                </c:pt>
                <c:pt idx="305">
                  <c:v>45098</c:v>
                </c:pt>
                <c:pt idx="306">
                  <c:v>45097</c:v>
                </c:pt>
                <c:pt idx="307">
                  <c:v>45096</c:v>
                </c:pt>
                <c:pt idx="308">
                  <c:v>45093</c:v>
                </c:pt>
                <c:pt idx="309">
                  <c:v>45092</c:v>
                </c:pt>
                <c:pt idx="310">
                  <c:v>45091</c:v>
                </c:pt>
                <c:pt idx="311">
                  <c:v>45090</c:v>
                </c:pt>
                <c:pt idx="312">
                  <c:v>45089</c:v>
                </c:pt>
                <c:pt idx="313">
                  <c:v>45086</c:v>
                </c:pt>
                <c:pt idx="314">
                  <c:v>45085</c:v>
                </c:pt>
                <c:pt idx="315">
                  <c:v>45084</c:v>
                </c:pt>
                <c:pt idx="316">
                  <c:v>45083</c:v>
                </c:pt>
                <c:pt idx="317">
                  <c:v>45082</c:v>
                </c:pt>
                <c:pt idx="318">
                  <c:v>45079</c:v>
                </c:pt>
                <c:pt idx="319">
                  <c:v>45078</c:v>
                </c:pt>
                <c:pt idx="320">
                  <c:v>45077</c:v>
                </c:pt>
                <c:pt idx="321">
                  <c:v>45076</c:v>
                </c:pt>
                <c:pt idx="322">
                  <c:v>45075</c:v>
                </c:pt>
                <c:pt idx="323">
                  <c:v>45072</c:v>
                </c:pt>
                <c:pt idx="324">
                  <c:v>45071</c:v>
                </c:pt>
                <c:pt idx="325">
                  <c:v>45070</c:v>
                </c:pt>
                <c:pt idx="326">
                  <c:v>45069</c:v>
                </c:pt>
                <c:pt idx="327">
                  <c:v>45068</c:v>
                </c:pt>
                <c:pt idx="328">
                  <c:v>45065</c:v>
                </c:pt>
                <c:pt idx="329">
                  <c:v>45064</c:v>
                </c:pt>
                <c:pt idx="330">
                  <c:v>45063</c:v>
                </c:pt>
                <c:pt idx="331">
                  <c:v>45062</c:v>
                </c:pt>
                <c:pt idx="332">
                  <c:v>45061</c:v>
                </c:pt>
                <c:pt idx="333">
                  <c:v>45058</c:v>
                </c:pt>
                <c:pt idx="334">
                  <c:v>45057</c:v>
                </c:pt>
                <c:pt idx="335">
                  <c:v>45056</c:v>
                </c:pt>
                <c:pt idx="336">
                  <c:v>45055</c:v>
                </c:pt>
                <c:pt idx="337">
                  <c:v>45054</c:v>
                </c:pt>
                <c:pt idx="338">
                  <c:v>45051</c:v>
                </c:pt>
                <c:pt idx="339">
                  <c:v>45050</c:v>
                </c:pt>
                <c:pt idx="340">
                  <c:v>45049</c:v>
                </c:pt>
                <c:pt idx="341">
                  <c:v>45048</c:v>
                </c:pt>
                <c:pt idx="342">
                  <c:v>45044</c:v>
                </c:pt>
                <c:pt idx="343">
                  <c:v>45043</c:v>
                </c:pt>
                <c:pt idx="344">
                  <c:v>45042</c:v>
                </c:pt>
                <c:pt idx="345">
                  <c:v>45041</c:v>
                </c:pt>
                <c:pt idx="346">
                  <c:v>45040</c:v>
                </c:pt>
                <c:pt idx="347">
                  <c:v>45037</c:v>
                </c:pt>
                <c:pt idx="348">
                  <c:v>45036</c:v>
                </c:pt>
                <c:pt idx="349">
                  <c:v>45035</c:v>
                </c:pt>
                <c:pt idx="350">
                  <c:v>45034</c:v>
                </c:pt>
                <c:pt idx="351">
                  <c:v>45033</c:v>
                </c:pt>
                <c:pt idx="352">
                  <c:v>45030</c:v>
                </c:pt>
                <c:pt idx="353">
                  <c:v>45029</c:v>
                </c:pt>
                <c:pt idx="354">
                  <c:v>45028</c:v>
                </c:pt>
                <c:pt idx="355">
                  <c:v>45027</c:v>
                </c:pt>
                <c:pt idx="356">
                  <c:v>45022</c:v>
                </c:pt>
                <c:pt idx="357">
                  <c:v>45021</c:v>
                </c:pt>
                <c:pt idx="358">
                  <c:v>45020</c:v>
                </c:pt>
                <c:pt idx="359">
                  <c:v>45019</c:v>
                </c:pt>
                <c:pt idx="360">
                  <c:v>45016</c:v>
                </c:pt>
                <c:pt idx="361">
                  <c:v>45015</c:v>
                </c:pt>
                <c:pt idx="362">
                  <c:v>45014</c:v>
                </c:pt>
                <c:pt idx="363">
                  <c:v>45013</c:v>
                </c:pt>
                <c:pt idx="364">
                  <c:v>45012</c:v>
                </c:pt>
                <c:pt idx="365">
                  <c:v>45009</c:v>
                </c:pt>
                <c:pt idx="366">
                  <c:v>45008</c:v>
                </c:pt>
                <c:pt idx="367">
                  <c:v>45007</c:v>
                </c:pt>
                <c:pt idx="368">
                  <c:v>45006</c:v>
                </c:pt>
                <c:pt idx="369">
                  <c:v>45005</c:v>
                </c:pt>
                <c:pt idx="370">
                  <c:v>45002</c:v>
                </c:pt>
                <c:pt idx="371">
                  <c:v>45001</c:v>
                </c:pt>
                <c:pt idx="372">
                  <c:v>45000</c:v>
                </c:pt>
                <c:pt idx="373">
                  <c:v>44999</c:v>
                </c:pt>
                <c:pt idx="374">
                  <c:v>44998</c:v>
                </c:pt>
                <c:pt idx="375">
                  <c:v>44995</c:v>
                </c:pt>
                <c:pt idx="376">
                  <c:v>44994</c:v>
                </c:pt>
                <c:pt idx="377">
                  <c:v>44993</c:v>
                </c:pt>
                <c:pt idx="378">
                  <c:v>44992</c:v>
                </c:pt>
                <c:pt idx="379">
                  <c:v>44991</c:v>
                </c:pt>
                <c:pt idx="380">
                  <c:v>44988</c:v>
                </c:pt>
                <c:pt idx="381">
                  <c:v>44987</c:v>
                </c:pt>
                <c:pt idx="382">
                  <c:v>44986</c:v>
                </c:pt>
                <c:pt idx="383">
                  <c:v>44985</c:v>
                </c:pt>
                <c:pt idx="384">
                  <c:v>44984</c:v>
                </c:pt>
                <c:pt idx="385">
                  <c:v>44981</c:v>
                </c:pt>
                <c:pt idx="386">
                  <c:v>44980</c:v>
                </c:pt>
                <c:pt idx="387">
                  <c:v>44979</c:v>
                </c:pt>
                <c:pt idx="388">
                  <c:v>44978</c:v>
                </c:pt>
                <c:pt idx="389">
                  <c:v>44977</c:v>
                </c:pt>
                <c:pt idx="390">
                  <c:v>44974</c:v>
                </c:pt>
                <c:pt idx="391">
                  <c:v>44973</c:v>
                </c:pt>
                <c:pt idx="392">
                  <c:v>44972</c:v>
                </c:pt>
                <c:pt idx="393">
                  <c:v>44971</c:v>
                </c:pt>
                <c:pt idx="394">
                  <c:v>44970</c:v>
                </c:pt>
                <c:pt idx="395">
                  <c:v>44967</c:v>
                </c:pt>
                <c:pt idx="396">
                  <c:v>44966</c:v>
                </c:pt>
                <c:pt idx="397">
                  <c:v>44965</c:v>
                </c:pt>
                <c:pt idx="398">
                  <c:v>44964</c:v>
                </c:pt>
                <c:pt idx="399">
                  <c:v>44963</c:v>
                </c:pt>
                <c:pt idx="400">
                  <c:v>44960</c:v>
                </c:pt>
                <c:pt idx="401">
                  <c:v>44959</c:v>
                </c:pt>
                <c:pt idx="402">
                  <c:v>44958</c:v>
                </c:pt>
                <c:pt idx="403">
                  <c:v>44957</c:v>
                </c:pt>
                <c:pt idx="404">
                  <c:v>44956</c:v>
                </c:pt>
                <c:pt idx="405">
                  <c:v>44953</c:v>
                </c:pt>
                <c:pt idx="406">
                  <c:v>44952</c:v>
                </c:pt>
                <c:pt idx="407">
                  <c:v>44951</c:v>
                </c:pt>
                <c:pt idx="408">
                  <c:v>44950</c:v>
                </c:pt>
                <c:pt idx="409">
                  <c:v>44949</c:v>
                </c:pt>
                <c:pt idx="410">
                  <c:v>44946</c:v>
                </c:pt>
                <c:pt idx="411">
                  <c:v>44945</c:v>
                </c:pt>
                <c:pt idx="412">
                  <c:v>44944</c:v>
                </c:pt>
                <c:pt idx="413">
                  <c:v>44943</c:v>
                </c:pt>
                <c:pt idx="414">
                  <c:v>44942</c:v>
                </c:pt>
                <c:pt idx="415">
                  <c:v>44939</c:v>
                </c:pt>
                <c:pt idx="416">
                  <c:v>44938</c:v>
                </c:pt>
                <c:pt idx="417">
                  <c:v>44937</c:v>
                </c:pt>
                <c:pt idx="418">
                  <c:v>44936</c:v>
                </c:pt>
                <c:pt idx="419">
                  <c:v>44935</c:v>
                </c:pt>
                <c:pt idx="420">
                  <c:v>44932</c:v>
                </c:pt>
                <c:pt idx="421">
                  <c:v>44931</c:v>
                </c:pt>
                <c:pt idx="422">
                  <c:v>44930</c:v>
                </c:pt>
                <c:pt idx="423">
                  <c:v>44929</c:v>
                </c:pt>
                <c:pt idx="424">
                  <c:v>44928</c:v>
                </c:pt>
                <c:pt idx="425">
                  <c:v>44925</c:v>
                </c:pt>
                <c:pt idx="426">
                  <c:v>44924</c:v>
                </c:pt>
                <c:pt idx="427">
                  <c:v>44923</c:v>
                </c:pt>
                <c:pt idx="428">
                  <c:v>44922</c:v>
                </c:pt>
                <c:pt idx="429">
                  <c:v>44918</c:v>
                </c:pt>
                <c:pt idx="430">
                  <c:v>44917</c:v>
                </c:pt>
                <c:pt idx="431">
                  <c:v>44916</c:v>
                </c:pt>
                <c:pt idx="432">
                  <c:v>44915</c:v>
                </c:pt>
                <c:pt idx="433">
                  <c:v>44914</c:v>
                </c:pt>
                <c:pt idx="434">
                  <c:v>44911</c:v>
                </c:pt>
                <c:pt idx="435">
                  <c:v>44910</c:v>
                </c:pt>
                <c:pt idx="436">
                  <c:v>44909</c:v>
                </c:pt>
                <c:pt idx="437">
                  <c:v>44908</c:v>
                </c:pt>
                <c:pt idx="438">
                  <c:v>44907</c:v>
                </c:pt>
                <c:pt idx="439">
                  <c:v>44904</c:v>
                </c:pt>
                <c:pt idx="440">
                  <c:v>44903</c:v>
                </c:pt>
                <c:pt idx="441">
                  <c:v>44902</c:v>
                </c:pt>
                <c:pt idx="442">
                  <c:v>44901</c:v>
                </c:pt>
                <c:pt idx="443">
                  <c:v>44900</c:v>
                </c:pt>
                <c:pt idx="444">
                  <c:v>44897</c:v>
                </c:pt>
                <c:pt idx="445">
                  <c:v>44896</c:v>
                </c:pt>
                <c:pt idx="446">
                  <c:v>44895</c:v>
                </c:pt>
                <c:pt idx="447">
                  <c:v>44894</c:v>
                </c:pt>
                <c:pt idx="448">
                  <c:v>44893</c:v>
                </c:pt>
                <c:pt idx="449">
                  <c:v>44890</c:v>
                </c:pt>
                <c:pt idx="450">
                  <c:v>44889</c:v>
                </c:pt>
                <c:pt idx="451">
                  <c:v>44888</c:v>
                </c:pt>
                <c:pt idx="452">
                  <c:v>44887</c:v>
                </c:pt>
                <c:pt idx="453">
                  <c:v>44886</c:v>
                </c:pt>
                <c:pt idx="454">
                  <c:v>44883</c:v>
                </c:pt>
                <c:pt idx="455">
                  <c:v>44882</c:v>
                </c:pt>
                <c:pt idx="456">
                  <c:v>44881</c:v>
                </c:pt>
                <c:pt idx="457">
                  <c:v>44880</c:v>
                </c:pt>
                <c:pt idx="458">
                  <c:v>44879</c:v>
                </c:pt>
                <c:pt idx="459">
                  <c:v>44876</c:v>
                </c:pt>
                <c:pt idx="460">
                  <c:v>44875</c:v>
                </c:pt>
                <c:pt idx="461">
                  <c:v>44874</c:v>
                </c:pt>
                <c:pt idx="462">
                  <c:v>44873</c:v>
                </c:pt>
                <c:pt idx="463">
                  <c:v>44872</c:v>
                </c:pt>
                <c:pt idx="464">
                  <c:v>44869</c:v>
                </c:pt>
                <c:pt idx="465">
                  <c:v>44868</c:v>
                </c:pt>
                <c:pt idx="466">
                  <c:v>44867</c:v>
                </c:pt>
                <c:pt idx="467">
                  <c:v>44866</c:v>
                </c:pt>
                <c:pt idx="468">
                  <c:v>44865</c:v>
                </c:pt>
                <c:pt idx="469">
                  <c:v>44862</c:v>
                </c:pt>
                <c:pt idx="470">
                  <c:v>44861</c:v>
                </c:pt>
                <c:pt idx="471">
                  <c:v>44859</c:v>
                </c:pt>
                <c:pt idx="472">
                  <c:v>44858</c:v>
                </c:pt>
                <c:pt idx="473">
                  <c:v>44855</c:v>
                </c:pt>
                <c:pt idx="474">
                  <c:v>44854</c:v>
                </c:pt>
                <c:pt idx="475">
                  <c:v>44853</c:v>
                </c:pt>
                <c:pt idx="476">
                  <c:v>44852</c:v>
                </c:pt>
                <c:pt idx="477">
                  <c:v>44851</c:v>
                </c:pt>
                <c:pt idx="478">
                  <c:v>44848</c:v>
                </c:pt>
                <c:pt idx="479">
                  <c:v>44847</c:v>
                </c:pt>
                <c:pt idx="480">
                  <c:v>44846</c:v>
                </c:pt>
                <c:pt idx="481">
                  <c:v>44845</c:v>
                </c:pt>
                <c:pt idx="482">
                  <c:v>44844</c:v>
                </c:pt>
                <c:pt idx="483">
                  <c:v>44841</c:v>
                </c:pt>
                <c:pt idx="484">
                  <c:v>44840</c:v>
                </c:pt>
                <c:pt idx="485">
                  <c:v>44839</c:v>
                </c:pt>
                <c:pt idx="486">
                  <c:v>44838</c:v>
                </c:pt>
                <c:pt idx="487">
                  <c:v>44837</c:v>
                </c:pt>
                <c:pt idx="488">
                  <c:v>44834</c:v>
                </c:pt>
                <c:pt idx="489">
                  <c:v>44833</c:v>
                </c:pt>
                <c:pt idx="490">
                  <c:v>44832</c:v>
                </c:pt>
                <c:pt idx="491">
                  <c:v>44831</c:v>
                </c:pt>
                <c:pt idx="492">
                  <c:v>44830</c:v>
                </c:pt>
                <c:pt idx="493">
                  <c:v>44827</c:v>
                </c:pt>
                <c:pt idx="494">
                  <c:v>44826</c:v>
                </c:pt>
                <c:pt idx="495">
                  <c:v>44825</c:v>
                </c:pt>
                <c:pt idx="496">
                  <c:v>44824</c:v>
                </c:pt>
                <c:pt idx="497">
                  <c:v>44823</c:v>
                </c:pt>
                <c:pt idx="498">
                  <c:v>44820</c:v>
                </c:pt>
                <c:pt idx="499">
                  <c:v>44819</c:v>
                </c:pt>
                <c:pt idx="500">
                  <c:v>44818</c:v>
                </c:pt>
                <c:pt idx="501">
                  <c:v>44817</c:v>
                </c:pt>
                <c:pt idx="502">
                  <c:v>44816</c:v>
                </c:pt>
                <c:pt idx="503">
                  <c:v>44813</c:v>
                </c:pt>
                <c:pt idx="504">
                  <c:v>44812</c:v>
                </c:pt>
                <c:pt idx="505">
                  <c:v>44811</c:v>
                </c:pt>
                <c:pt idx="506">
                  <c:v>44810</c:v>
                </c:pt>
                <c:pt idx="507">
                  <c:v>44809</c:v>
                </c:pt>
                <c:pt idx="508">
                  <c:v>44806</c:v>
                </c:pt>
                <c:pt idx="509">
                  <c:v>44805</c:v>
                </c:pt>
                <c:pt idx="510">
                  <c:v>44804</c:v>
                </c:pt>
                <c:pt idx="511">
                  <c:v>44803</c:v>
                </c:pt>
                <c:pt idx="512">
                  <c:v>44802</c:v>
                </c:pt>
                <c:pt idx="513">
                  <c:v>44799</c:v>
                </c:pt>
                <c:pt idx="514">
                  <c:v>44798</c:v>
                </c:pt>
                <c:pt idx="515">
                  <c:v>44797</c:v>
                </c:pt>
                <c:pt idx="516">
                  <c:v>44796</c:v>
                </c:pt>
                <c:pt idx="517">
                  <c:v>44795</c:v>
                </c:pt>
                <c:pt idx="518">
                  <c:v>44792</c:v>
                </c:pt>
                <c:pt idx="519">
                  <c:v>44791</c:v>
                </c:pt>
                <c:pt idx="520">
                  <c:v>44790</c:v>
                </c:pt>
                <c:pt idx="521">
                  <c:v>44789</c:v>
                </c:pt>
                <c:pt idx="522">
                  <c:v>44788</c:v>
                </c:pt>
                <c:pt idx="523">
                  <c:v>44785</c:v>
                </c:pt>
                <c:pt idx="524">
                  <c:v>44784</c:v>
                </c:pt>
                <c:pt idx="525">
                  <c:v>44783</c:v>
                </c:pt>
                <c:pt idx="526">
                  <c:v>44782</c:v>
                </c:pt>
                <c:pt idx="527">
                  <c:v>44781</c:v>
                </c:pt>
                <c:pt idx="528">
                  <c:v>44778</c:v>
                </c:pt>
                <c:pt idx="529">
                  <c:v>44777</c:v>
                </c:pt>
                <c:pt idx="530">
                  <c:v>44776</c:v>
                </c:pt>
                <c:pt idx="531">
                  <c:v>44775</c:v>
                </c:pt>
                <c:pt idx="532">
                  <c:v>44774</c:v>
                </c:pt>
                <c:pt idx="533">
                  <c:v>44771</c:v>
                </c:pt>
                <c:pt idx="534">
                  <c:v>44770</c:v>
                </c:pt>
                <c:pt idx="535">
                  <c:v>44769</c:v>
                </c:pt>
                <c:pt idx="536">
                  <c:v>44768</c:v>
                </c:pt>
                <c:pt idx="537">
                  <c:v>44767</c:v>
                </c:pt>
                <c:pt idx="538">
                  <c:v>44764</c:v>
                </c:pt>
                <c:pt idx="539">
                  <c:v>44763</c:v>
                </c:pt>
                <c:pt idx="540">
                  <c:v>44762</c:v>
                </c:pt>
                <c:pt idx="541">
                  <c:v>44761</c:v>
                </c:pt>
                <c:pt idx="542">
                  <c:v>44760</c:v>
                </c:pt>
                <c:pt idx="543">
                  <c:v>44757</c:v>
                </c:pt>
                <c:pt idx="544">
                  <c:v>44756</c:v>
                </c:pt>
                <c:pt idx="545">
                  <c:v>44755</c:v>
                </c:pt>
                <c:pt idx="546">
                  <c:v>44754</c:v>
                </c:pt>
                <c:pt idx="547">
                  <c:v>44753</c:v>
                </c:pt>
                <c:pt idx="548">
                  <c:v>44750</c:v>
                </c:pt>
                <c:pt idx="549">
                  <c:v>44749</c:v>
                </c:pt>
                <c:pt idx="550">
                  <c:v>44748</c:v>
                </c:pt>
                <c:pt idx="551">
                  <c:v>44747</c:v>
                </c:pt>
                <c:pt idx="552">
                  <c:v>44746</c:v>
                </c:pt>
                <c:pt idx="553">
                  <c:v>44743</c:v>
                </c:pt>
                <c:pt idx="554">
                  <c:v>44742</c:v>
                </c:pt>
                <c:pt idx="555">
                  <c:v>44741</c:v>
                </c:pt>
                <c:pt idx="556">
                  <c:v>44740</c:v>
                </c:pt>
                <c:pt idx="557">
                  <c:v>44739</c:v>
                </c:pt>
                <c:pt idx="558">
                  <c:v>44736</c:v>
                </c:pt>
                <c:pt idx="559">
                  <c:v>44735</c:v>
                </c:pt>
                <c:pt idx="560">
                  <c:v>44734</c:v>
                </c:pt>
                <c:pt idx="561">
                  <c:v>44733</c:v>
                </c:pt>
                <c:pt idx="562">
                  <c:v>44732</c:v>
                </c:pt>
                <c:pt idx="563">
                  <c:v>44729</c:v>
                </c:pt>
                <c:pt idx="564">
                  <c:v>44728</c:v>
                </c:pt>
                <c:pt idx="565">
                  <c:v>44727</c:v>
                </c:pt>
                <c:pt idx="566">
                  <c:v>44726</c:v>
                </c:pt>
                <c:pt idx="567">
                  <c:v>44725</c:v>
                </c:pt>
                <c:pt idx="568">
                  <c:v>44722</c:v>
                </c:pt>
                <c:pt idx="569">
                  <c:v>44721</c:v>
                </c:pt>
                <c:pt idx="570">
                  <c:v>44720</c:v>
                </c:pt>
                <c:pt idx="571">
                  <c:v>44719</c:v>
                </c:pt>
                <c:pt idx="572">
                  <c:v>44715</c:v>
                </c:pt>
                <c:pt idx="573">
                  <c:v>44714</c:v>
                </c:pt>
                <c:pt idx="574">
                  <c:v>44713</c:v>
                </c:pt>
                <c:pt idx="575">
                  <c:v>44712</c:v>
                </c:pt>
                <c:pt idx="576">
                  <c:v>44711</c:v>
                </c:pt>
                <c:pt idx="577">
                  <c:v>44708</c:v>
                </c:pt>
                <c:pt idx="578">
                  <c:v>44707</c:v>
                </c:pt>
                <c:pt idx="579">
                  <c:v>44706</c:v>
                </c:pt>
                <c:pt idx="580">
                  <c:v>44705</c:v>
                </c:pt>
                <c:pt idx="581">
                  <c:v>44704</c:v>
                </c:pt>
                <c:pt idx="582">
                  <c:v>44701</c:v>
                </c:pt>
                <c:pt idx="583">
                  <c:v>44700</c:v>
                </c:pt>
                <c:pt idx="584">
                  <c:v>44699</c:v>
                </c:pt>
                <c:pt idx="585">
                  <c:v>44698</c:v>
                </c:pt>
                <c:pt idx="586">
                  <c:v>44697</c:v>
                </c:pt>
                <c:pt idx="587">
                  <c:v>44694</c:v>
                </c:pt>
                <c:pt idx="588">
                  <c:v>44693</c:v>
                </c:pt>
                <c:pt idx="589">
                  <c:v>44692</c:v>
                </c:pt>
                <c:pt idx="590">
                  <c:v>44691</c:v>
                </c:pt>
                <c:pt idx="591">
                  <c:v>44690</c:v>
                </c:pt>
                <c:pt idx="592">
                  <c:v>44687</c:v>
                </c:pt>
                <c:pt idx="593">
                  <c:v>44686</c:v>
                </c:pt>
                <c:pt idx="594">
                  <c:v>44685</c:v>
                </c:pt>
                <c:pt idx="595">
                  <c:v>44684</c:v>
                </c:pt>
                <c:pt idx="596">
                  <c:v>44683</c:v>
                </c:pt>
                <c:pt idx="597">
                  <c:v>44680</c:v>
                </c:pt>
                <c:pt idx="598">
                  <c:v>44679</c:v>
                </c:pt>
                <c:pt idx="599">
                  <c:v>44678</c:v>
                </c:pt>
                <c:pt idx="600">
                  <c:v>44677</c:v>
                </c:pt>
                <c:pt idx="601">
                  <c:v>44676</c:v>
                </c:pt>
                <c:pt idx="602">
                  <c:v>44673</c:v>
                </c:pt>
                <c:pt idx="603">
                  <c:v>44672</c:v>
                </c:pt>
                <c:pt idx="604">
                  <c:v>44671</c:v>
                </c:pt>
                <c:pt idx="605">
                  <c:v>44670</c:v>
                </c:pt>
                <c:pt idx="606">
                  <c:v>44665</c:v>
                </c:pt>
                <c:pt idx="607">
                  <c:v>44664</c:v>
                </c:pt>
                <c:pt idx="608">
                  <c:v>44663</c:v>
                </c:pt>
                <c:pt idx="609">
                  <c:v>44662</c:v>
                </c:pt>
                <c:pt idx="610">
                  <c:v>44659</c:v>
                </c:pt>
                <c:pt idx="611">
                  <c:v>44658</c:v>
                </c:pt>
                <c:pt idx="612">
                  <c:v>44657</c:v>
                </c:pt>
                <c:pt idx="613">
                  <c:v>44656</c:v>
                </c:pt>
                <c:pt idx="614">
                  <c:v>44655</c:v>
                </c:pt>
                <c:pt idx="615">
                  <c:v>44652</c:v>
                </c:pt>
                <c:pt idx="616">
                  <c:v>44651</c:v>
                </c:pt>
                <c:pt idx="617">
                  <c:v>44650</c:v>
                </c:pt>
                <c:pt idx="618">
                  <c:v>44649</c:v>
                </c:pt>
                <c:pt idx="619">
                  <c:v>44648</c:v>
                </c:pt>
                <c:pt idx="620">
                  <c:v>44645</c:v>
                </c:pt>
                <c:pt idx="621">
                  <c:v>44644</c:v>
                </c:pt>
                <c:pt idx="622">
                  <c:v>44643</c:v>
                </c:pt>
                <c:pt idx="623">
                  <c:v>44642</c:v>
                </c:pt>
                <c:pt idx="624">
                  <c:v>44641</c:v>
                </c:pt>
                <c:pt idx="625">
                  <c:v>44638</c:v>
                </c:pt>
                <c:pt idx="626">
                  <c:v>44637</c:v>
                </c:pt>
                <c:pt idx="627">
                  <c:v>44636</c:v>
                </c:pt>
                <c:pt idx="628">
                  <c:v>44635</c:v>
                </c:pt>
                <c:pt idx="629">
                  <c:v>44634</c:v>
                </c:pt>
                <c:pt idx="630">
                  <c:v>44631</c:v>
                </c:pt>
                <c:pt idx="631">
                  <c:v>44630</c:v>
                </c:pt>
                <c:pt idx="632">
                  <c:v>44629</c:v>
                </c:pt>
                <c:pt idx="633">
                  <c:v>44628</c:v>
                </c:pt>
                <c:pt idx="634">
                  <c:v>44627</c:v>
                </c:pt>
                <c:pt idx="635">
                  <c:v>44624</c:v>
                </c:pt>
                <c:pt idx="636">
                  <c:v>44623</c:v>
                </c:pt>
                <c:pt idx="637">
                  <c:v>44622</c:v>
                </c:pt>
                <c:pt idx="638">
                  <c:v>44621</c:v>
                </c:pt>
                <c:pt idx="639">
                  <c:v>44620</c:v>
                </c:pt>
                <c:pt idx="640">
                  <c:v>44617</c:v>
                </c:pt>
                <c:pt idx="641">
                  <c:v>44616</c:v>
                </c:pt>
                <c:pt idx="642">
                  <c:v>44615</c:v>
                </c:pt>
                <c:pt idx="643">
                  <c:v>44614</c:v>
                </c:pt>
                <c:pt idx="644">
                  <c:v>44613</c:v>
                </c:pt>
                <c:pt idx="645">
                  <c:v>44610</c:v>
                </c:pt>
                <c:pt idx="646">
                  <c:v>44609</c:v>
                </c:pt>
                <c:pt idx="647">
                  <c:v>44608</c:v>
                </c:pt>
                <c:pt idx="648">
                  <c:v>44607</c:v>
                </c:pt>
                <c:pt idx="649">
                  <c:v>44606</c:v>
                </c:pt>
                <c:pt idx="650">
                  <c:v>44603</c:v>
                </c:pt>
                <c:pt idx="651">
                  <c:v>44602</c:v>
                </c:pt>
                <c:pt idx="652">
                  <c:v>44601</c:v>
                </c:pt>
                <c:pt idx="653">
                  <c:v>44600</c:v>
                </c:pt>
                <c:pt idx="654">
                  <c:v>44599</c:v>
                </c:pt>
                <c:pt idx="655">
                  <c:v>44596</c:v>
                </c:pt>
                <c:pt idx="656">
                  <c:v>44595</c:v>
                </c:pt>
                <c:pt idx="657">
                  <c:v>44594</c:v>
                </c:pt>
                <c:pt idx="658">
                  <c:v>44593</c:v>
                </c:pt>
                <c:pt idx="659">
                  <c:v>44592</c:v>
                </c:pt>
                <c:pt idx="660">
                  <c:v>44589</c:v>
                </c:pt>
                <c:pt idx="661">
                  <c:v>44588</c:v>
                </c:pt>
                <c:pt idx="662">
                  <c:v>44587</c:v>
                </c:pt>
                <c:pt idx="663">
                  <c:v>44586</c:v>
                </c:pt>
                <c:pt idx="664">
                  <c:v>44585</c:v>
                </c:pt>
                <c:pt idx="665">
                  <c:v>44582</c:v>
                </c:pt>
                <c:pt idx="666">
                  <c:v>44581</c:v>
                </c:pt>
                <c:pt idx="667">
                  <c:v>44580</c:v>
                </c:pt>
                <c:pt idx="668">
                  <c:v>44579</c:v>
                </c:pt>
                <c:pt idx="669">
                  <c:v>44578</c:v>
                </c:pt>
                <c:pt idx="670">
                  <c:v>44575</c:v>
                </c:pt>
                <c:pt idx="671">
                  <c:v>44574</c:v>
                </c:pt>
                <c:pt idx="672">
                  <c:v>44573</c:v>
                </c:pt>
                <c:pt idx="673">
                  <c:v>44572</c:v>
                </c:pt>
                <c:pt idx="674">
                  <c:v>44571</c:v>
                </c:pt>
                <c:pt idx="675">
                  <c:v>44568</c:v>
                </c:pt>
                <c:pt idx="676">
                  <c:v>44567</c:v>
                </c:pt>
                <c:pt idx="677">
                  <c:v>44566</c:v>
                </c:pt>
                <c:pt idx="678">
                  <c:v>44565</c:v>
                </c:pt>
                <c:pt idx="679">
                  <c:v>44564</c:v>
                </c:pt>
                <c:pt idx="680">
                  <c:v>44560</c:v>
                </c:pt>
                <c:pt idx="681">
                  <c:v>44559</c:v>
                </c:pt>
                <c:pt idx="682">
                  <c:v>44558</c:v>
                </c:pt>
                <c:pt idx="683">
                  <c:v>44557</c:v>
                </c:pt>
                <c:pt idx="684">
                  <c:v>44553</c:v>
                </c:pt>
                <c:pt idx="685">
                  <c:v>44552</c:v>
                </c:pt>
                <c:pt idx="686">
                  <c:v>44551</c:v>
                </c:pt>
                <c:pt idx="687">
                  <c:v>44550</c:v>
                </c:pt>
                <c:pt idx="688">
                  <c:v>44547</c:v>
                </c:pt>
                <c:pt idx="689">
                  <c:v>44546</c:v>
                </c:pt>
                <c:pt idx="690">
                  <c:v>44545</c:v>
                </c:pt>
                <c:pt idx="691">
                  <c:v>44544</c:v>
                </c:pt>
                <c:pt idx="692">
                  <c:v>44543</c:v>
                </c:pt>
                <c:pt idx="693">
                  <c:v>44540</c:v>
                </c:pt>
                <c:pt idx="694">
                  <c:v>44539</c:v>
                </c:pt>
                <c:pt idx="695">
                  <c:v>44538</c:v>
                </c:pt>
                <c:pt idx="696">
                  <c:v>44537</c:v>
                </c:pt>
                <c:pt idx="697">
                  <c:v>44536</c:v>
                </c:pt>
                <c:pt idx="698">
                  <c:v>44533</c:v>
                </c:pt>
                <c:pt idx="699">
                  <c:v>44532</c:v>
                </c:pt>
                <c:pt idx="700">
                  <c:v>44531</c:v>
                </c:pt>
                <c:pt idx="701">
                  <c:v>44530</c:v>
                </c:pt>
                <c:pt idx="702">
                  <c:v>44529</c:v>
                </c:pt>
                <c:pt idx="703">
                  <c:v>44526</c:v>
                </c:pt>
                <c:pt idx="704">
                  <c:v>44525</c:v>
                </c:pt>
                <c:pt idx="705">
                  <c:v>44524</c:v>
                </c:pt>
                <c:pt idx="706">
                  <c:v>44523</c:v>
                </c:pt>
                <c:pt idx="707">
                  <c:v>44522</c:v>
                </c:pt>
                <c:pt idx="708">
                  <c:v>44519</c:v>
                </c:pt>
                <c:pt idx="709">
                  <c:v>44518</c:v>
                </c:pt>
                <c:pt idx="710">
                  <c:v>44517</c:v>
                </c:pt>
                <c:pt idx="711">
                  <c:v>44516</c:v>
                </c:pt>
                <c:pt idx="712">
                  <c:v>44515</c:v>
                </c:pt>
                <c:pt idx="713">
                  <c:v>44512</c:v>
                </c:pt>
                <c:pt idx="714">
                  <c:v>44511</c:v>
                </c:pt>
                <c:pt idx="715">
                  <c:v>44510</c:v>
                </c:pt>
                <c:pt idx="716">
                  <c:v>44509</c:v>
                </c:pt>
                <c:pt idx="717">
                  <c:v>44508</c:v>
                </c:pt>
                <c:pt idx="718">
                  <c:v>44505</c:v>
                </c:pt>
                <c:pt idx="719">
                  <c:v>44504</c:v>
                </c:pt>
                <c:pt idx="720">
                  <c:v>44503</c:v>
                </c:pt>
                <c:pt idx="721">
                  <c:v>44502</c:v>
                </c:pt>
                <c:pt idx="722">
                  <c:v>44501</c:v>
                </c:pt>
                <c:pt idx="723">
                  <c:v>44498</c:v>
                </c:pt>
                <c:pt idx="724">
                  <c:v>44497</c:v>
                </c:pt>
                <c:pt idx="725">
                  <c:v>44496</c:v>
                </c:pt>
                <c:pt idx="726">
                  <c:v>44494</c:v>
                </c:pt>
                <c:pt idx="727">
                  <c:v>44491</c:v>
                </c:pt>
                <c:pt idx="728">
                  <c:v>44490</c:v>
                </c:pt>
                <c:pt idx="729">
                  <c:v>44489</c:v>
                </c:pt>
                <c:pt idx="730">
                  <c:v>44488</c:v>
                </c:pt>
                <c:pt idx="731">
                  <c:v>44487</c:v>
                </c:pt>
                <c:pt idx="732">
                  <c:v>44484</c:v>
                </c:pt>
                <c:pt idx="733">
                  <c:v>44483</c:v>
                </c:pt>
                <c:pt idx="734">
                  <c:v>44482</c:v>
                </c:pt>
                <c:pt idx="735">
                  <c:v>44481</c:v>
                </c:pt>
                <c:pt idx="736">
                  <c:v>44480</c:v>
                </c:pt>
                <c:pt idx="737">
                  <c:v>44477</c:v>
                </c:pt>
                <c:pt idx="738">
                  <c:v>44476</c:v>
                </c:pt>
                <c:pt idx="739">
                  <c:v>44475</c:v>
                </c:pt>
                <c:pt idx="740">
                  <c:v>44474</c:v>
                </c:pt>
                <c:pt idx="741">
                  <c:v>44473</c:v>
                </c:pt>
                <c:pt idx="742">
                  <c:v>44470</c:v>
                </c:pt>
                <c:pt idx="743">
                  <c:v>44469</c:v>
                </c:pt>
                <c:pt idx="744">
                  <c:v>44468</c:v>
                </c:pt>
                <c:pt idx="745">
                  <c:v>44467</c:v>
                </c:pt>
                <c:pt idx="746">
                  <c:v>44466</c:v>
                </c:pt>
                <c:pt idx="747">
                  <c:v>44463</c:v>
                </c:pt>
                <c:pt idx="748">
                  <c:v>44462</c:v>
                </c:pt>
                <c:pt idx="749">
                  <c:v>44461</c:v>
                </c:pt>
                <c:pt idx="750">
                  <c:v>44460</c:v>
                </c:pt>
                <c:pt idx="751">
                  <c:v>44459</c:v>
                </c:pt>
                <c:pt idx="752">
                  <c:v>44456</c:v>
                </c:pt>
                <c:pt idx="753">
                  <c:v>44455</c:v>
                </c:pt>
                <c:pt idx="754">
                  <c:v>44454</c:v>
                </c:pt>
                <c:pt idx="755">
                  <c:v>44453</c:v>
                </c:pt>
                <c:pt idx="756">
                  <c:v>44452</c:v>
                </c:pt>
                <c:pt idx="757">
                  <c:v>44449</c:v>
                </c:pt>
                <c:pt idx="758">
                  <c:v>44448</c:v>
                </c:pt>
                <c:pt idx="759">
                  <c:v>44447</c:v>
                </c:pt>
                <c:pt idx="760">
                  <c:v>44446</c:v>
                </c:pt>
                <c:pt idx="761">
                  <c:v>44445</c:v>
                </c:pt>
                <c:pt idx="762">
                  <c:v>44442</c:v>
                </c:pt>
                <c:pt idx="763">
                  <c:v>44441</c:v>
                </c:pt>
                <c:pt idx="764">
                  <c:v>44440</c:v>
                </c:pt>
                <c:pt idx="765">
                  <c:v>44439</c:v>
                </c:pt>
                <c:pt idx="766">
                  <c:v>44438</c:v>
                </c:pt>
                <c:pt idx="767">
                  <c:v>44435</c:v>
                </c:pt>
                <c:pt idx="768">
                  <c:v>44434</c:v>
                </c:pt>
                <c:pt idx="769">
                  <c:v>44433</c:v>
                </c:pt>
                <c:pt idx="770">
                  <c:v>44432</c:v>
                </c:pt>
                <c:pt idx="771">
                  <c:v>44431</c:v>
                </c:pt>
                <c:pt idx="772">
                  <c:v>44428</c:v>
                </c:pt>
                <c:pt idx="773">
                  <c:v>44427</c:v>
                </c:pt>
                <c:pt idx="774">
                  <c:v>44426</c:v>
                </c:pt>
                <c:pt idx="775">
                  <c:v>44425</c:v>
                </c:pt>
                <c:pt idx="776">
                  <c:v>44424</c:v>
                </c:pt>
                <c:pt idx="777">
                  <c:v>44421</c:v>
                </c:pt>
                <c:pt idx="778">
                  <c:v>44420</c:v>
                </c:pt>
                <c:pt idx="779">
                  <c:v>44419</c:v>
                </c:pt>
                <c:pt idx="780">
                  <c:v>44418</c:v>
                </c:pt>
                <c:pt idx="781">
                  <c:v>44417</c:v>
                </c:pt>
                <c:pt idx="782">
                  <c:v>44414</c:v>
                </c:pt>
                <c:pt idx="783">
                  <c:v>44413</c:v>
                </c:pt>
                <c:pt idx="784">
                  <c:v>44412</c:v>
                </c:pt>
                <c:pt idx="785">
                  <c:v>44411</c:v>
                </c:pt>
                <c:pt idx="786">
                  <c:v>44410</c:v>
                </c:pt>
                <c:pt idx="787">
                  <c:v>44407</c:v>
                </c:pt>
                <c:pt idx="788">
                  <c:v>44406</c:v>
                </c:pt>
                <c:pt idx="789">
                  <c:v>44405</c:v>
                </c:pt>
                <c:pt idx="790">
                  <c:v>44404</c:v>
                </c:pt>
                <c:pt idx="791">
                  <c:v>44403</c:v>
                </c:pt>
                <c:pt idx="792">
                  <c:v>44400</c:v>
                </c:pt>
                <c:pt idx="793">
                  <c:v>44399</c:v>
                </c:pt>
                <c:pt idx="794">
                  <c:v>44398</c:v>
                </c:pt>
                <c:pt idx="795">
                  <c:v>44397</c:v>
                </c:pt>
                <c:pt idx="796">
                  <c:v>44396</c:v>
                </c:pt>
                <c:pt idx="797">
                  <c:v>44393</c:v>
                </c:pt>
                <c:pt idx="798">
                  <c:v>44392</c:v>
                </c:pt>
                <c:pt idx="799">
                  <c:v>44391</c:v>
                </c:pt>
                <c:pt idx="800">
                  <c:v>44390</c:v>
                </c:pt>
                <c:pt idx="801">
                  <c:v>44389</c:v>
                </c:pt>
                <c:pt idx="802">
                  <c:v>44386</c:v>
                </c:pt>
                <c:pt idx="803">
                  <c:v>44385</c:v>
                </c:pt>
                <c:pt idx="804">
                  <c:v>44384</c:v>
                </c:pt>
                <c:pt idx="805">
                  <c:v>44383</c:v>
                </c:pt>
                <c:pt idx="806">
                  <c:v>44382</c:v>
                </c:pt>
                <c:pt idx="807">
                  <c:v>44379</c:v>
                </c:pt>
                <c:pt idx="808">
                  <c:v>44378</c:v>
                </c:pt>
                <c:pt idx="809">
                  <c:v>44377</c:v>
                </c:pt>
                <c:pt idx="810">
                  <c:v>44376</c:v>
                </c:pt>
                <c:pt idx="811">
                  <c:v>44375</c:v>
                </c:pt>
                <c:pt idx="812">
                  <c:v>44372</c:v>
                </c:pt>
                <c:pt idx="813">
                  <c:v>44371</c:v>
                </c:pt>
                <c:pt idx="814">
                  <c:v>44370</c:v>
                </c:pt>
                <c:pt idx="815">
                  <c:v>44369</c:v>
                </c:pt>
                <c:pt idx="816">
                  <c:v>44368</c:v>
                </c:pt>
                <c:pt idx="817">
                  <c:v>44365</c:v>
                </c:pt>
                <c:pt idx="818">
                  <c:v>44364</c:v>
                </c:pt>
                <c:pt idx="819">
                  <c:v>44363</c:v>
                </c:pt>
                <c:pt idx="820">
                  <c:v>44362</c:v>
                </c:pt>
                <c:pt idx="821">
                  <c:v>44361</c:v>
                </c:pt>
                <c:pt idx="822">
                  <c:v>44358</c:v>
                </c:pt>
                <c:pt idx="823">
                  <c:v>44357</c:v>
                </c:pt>
                <c:pt idx="824">
                  <c:v>44356</c:v>
                </c:pt>
                <c:pt idx="825">
                  <c:v>44355</c:v>
                </c:pt>
                <c:pt idx="826">
                  <c:v>44354</c:v>
                </c:pt>
                <c:pt idx="827">
                  <c:v>44351</c:v>
                </c:pt>
                <c:pt idx="828">
                  <c:v>44350</c:v>
                </c:pt>
                <c:pt idx="829">
                  <c:v>44349</c:v>
                </c:pt>
                <c:pt idx="830">
                  <c:v>44348</c:v>
                </c:pt>
                <c:pt idx="831">
                  <c:v>44347</c:v>
                </c:pt>
                <c:pt idx="832">
                  <c:v>44344</c:v>
                </c:pt>
                <c:pt idx="833">
                  <c:v>44343</c:v>
                </c:pt>
                <c:pt idx="834">
                  <c:v>44342</c:v>
                </c:pt>
                <c:pt idx="835">
                  <c:v>44341</c:v>
                </c:pt>
                <c:pt idx="836">
                  <c:v>44337</c:v>
                </c:pt>
                <c:pt idx="837">
                  <c:v>44336</c:v>
                </c:pt>
                <c:pt idx="838">
                  <c:v>44335</c:v>
                </c:pt>
                <c:pt idx="839">
                  <c:v>44334</c:v>
                </c:pt>
                <c:pt idx="840">
                  <c:v>44333</c:v>
                </c:pt>
                <c:pt idx="841">
                  <c:v>44330</c:v>
                </c:pt>
                <c:pt idx="842">
                  <c:v>44329</c:v>
                </c:pt>
                <c:pt idx="843">
                  <c:v>44328</c:v>
                </c:pt>
                <c:pt idx="844">
                  <c:v>44327</c:v>
                </c:pt>
                <c:pt idx="845">
                  <c:v>44326</c:v>
                </c:pt>
                <c:pt idx="846">
                  <c:v>44323</c:v>
                </c:pt>
                <c:pt idx="847">
                  <c:v>44322</c:v>
                </c:pt>
                <c:pt idx="848">
                  <c:v>44321</c:v>
                </c:pt>
                <c:pt idx="849">
                  <c:v>44320</c:v>
                </c:pt>
                <c:pt idx="850">
                  <c:v>44319</c:v>
                </c:pt>
                <c:pt idx="851">
                  <c:v>44316</c:v>
                </c:pt>
                <c:pt idx="852">
                  <c:v>44315</c:v>
                </c:pt>
                <c:pt idx="853">
                  <c:v>44314</c:v>
                </c:pt>
                <c:pt idx="854">
                  <c:v>44313</c:v>
                </c:pt>
                <c:pt idx="855">
                  <c:v>44312</c:v>
                </c:pt>
                <c:pt idx="856">
                  <c:v>44309</c:v>
                </c:pt>
                <c:pt idx="857">
                  <c:v>44308</c:v>
                </c:pt>
                <c:pt idx="858">
                  <c:v>44307</c:v>
                </c:pt>
                <c:pt idx="859">
                  <c:v>44306</c:v>
                </c:pt>
                <c:pt idx="860">
                  <c:v>44305</c:v>
                </c:pt>
                <c:pt idx="861">
                  <c:v>44302</c:v>
                </c:pt>
                <c:pt idx="862">
                  <c:v>44301</c:v>
                </c:pt>
                <c:pt idx="863">
                  <c:v>44300</c:v>
                </c:pt>
                <c:pt idx="864">
                  <c:v>44299</c:v>
                </c:pt>
                <c:pt idx="865">
                  <c:v>44298</c:v>
                </c:pt>
                <c:pt idx="866">
                  <c:v>44295</c:v>
                </c:pt>
                <c:pt idx="867">
                  <c:v>44294</c:v>
                </c:pt>
                <c:pt idx="868">
                  <c:v>44293</c:v>
                </c:pt>
                <c:pt idx="869">
                  <c:v>44292</c:v>
                </c:pt>
                <c:pt idx="870">
                  <c:v>44287</c:v>
                </c:pt>
                <c:pt idx="871">
                  <c:v>44286</c:v>
                </c:pt>
                <c:pt idx="872">
                  <c:v>44285</c:v>
                </c:pt>
                <c:pt idx="873">
                  <c:v>44284</c:v>
                </c:pt>
                <c:pt idx="874">
                  <c:v>44281</c:v>
                </c:pt>
                <c:pt idx="875">
                  <c:v>44280</c:v>
                </c:pt>
                <c:pt idx="876">
                  <c:v>44279</c:v>
                </c:pt>
                <c:pt idx="877">
                  <c:v>44278</c:v>
                </c:pt>
                <c:pt idx="878">
                  <c:v>44277</c:v>
                </c:pt>
                <c:pt idx="879">
                  <c:v>44274</c:v>
                </c:pt>
                <c:pt idx="880">
                  <c:v>44273</c:v>
                </c:pt>
                <c:pt idx="881">
                  <c:v>44272</c:v>
                </c:pt>
                <c:pt idx="882">
                  <c:v>44271</c:v>
                </c:pt>
                <c:pt idx="883">
                  <c:v>44270</c:v>
                </c:pt>
                <c:pt idx="884">
                  <c:v>44267</c:v>
                </c:pt>
                <c:pt idx="885">
                  <c:v>44266</c:v>
                </c:pt>
                <c:pt idx="886">
                  <c:v>44265</c:v>
                </c:pt>
                <c:pt idx="887">
                  <c:v>44264</c:v>
                </c:pt>
                <c:pt idx="888">
                  <c:v>44263</c:v>
                </c:pt>
                <c:pt idx="889">
                  <c:v>44260</c:v>
                </c:pt>
                <c:pt idx="890">
                  <c:v>44259</c:v>
                </c:pt>
                <c:pt idx="891">
                  <c:v>44258</c:v>
                </c:pt>
                <c:pt idx="892">
                  <c:v>44257</c:v>
                </c:pt>
                <c:pt idx="893">
                  <c:v>44256</c:v>
                </c:pt>
                <c:pt idx="894">
                  <c:v>44253</c:v>
                </c:pt>
                <c:pt idx="895">
                  <c:v>44252</c:v>
                </c:pt>
                <c:pt idx="896">
                  <c:v>44251</c:v>
                </c:pt>
                <c:pt idx="897">
                  <c:v>44250</c:v>
                </c:pt>
                <c:pt idx="898">
                  <c:v>44249</c:v>
                </c:pt>
                <c:pt idx="899">
                  <c:v>44246</c:v>
                </c:pt>
                <c:pt idx="900">
                  <c:v>44245</c:v>
                </c:pt>
                <c:pt idx="901">
                  <c:v>44244</c:v>
                </c:pt>
                <c:pt idx="902">
                  <c:v>44243</c:v>
                </c:pt>
                <c:pt idx="903">
                  <c:v>44242</c:v>
                </c:pt>
                <c:pt idx="904">
                  <c:v>44239</c:v>
                </c:pt>
                <c:pt idx="905">
                  <c:v>44238</c:v>
                </c:pt>
                <c:pt idx="906">
                  <c:v>44237</c:v>
                </c:pt>
                <c:pt idx="907">
                  <c:v>44236</c:v>
                </c:pt>
                <c:pt idx="908">
                  <c:v>44235</c:v>
                </c:pt>
                <c:pt idx="909">
                  <c:v>44232</c:v>
                </c:pt>
                <c:pt idx="910">
                  <c:v>44231</c:v>
                </c:pt>
                <c:pt idx="911">
                  <c:v>44230</c:v>
                </c:pt>
                <c:pt idx="912">
                  <c:v>44229</c:v>
                </c:pt>
                <c:pt idx="913">
                  <c:v>44228</c:v>
                </c:pt>
                <c:pt idx="914">
                  <c:v>44225</c:v>
                </c:pt>
                <c:pt idx="915">
                  <c:v>44224</c:v>
                </c:pt>
                <c:pt idx="916">
                  <c:v>44223</c:v>
                </c:pt>
                <c:pt idx="917">
                  <c:v>44222</c:v>
                </c:pt>
                <c:pt idx="918">
                  <c:v>44221</c:v>
                </c:pt>
                <c:pt idx="919">
                  <c:v>44218</c:v>
                </c:pt>
                <c:pt idx="920">
                  <c:v>44217</c:v>
                </c:pt>
                <c:pt idx="921">
                  <c:v>44216</c:v>
                </c:pt>
                <c:pt idx="922">
                  <c:v>44215</c:v>
                </c:pt>
                <c:pt idx="923">
                  <c:v>44214</c:v>
                </c:pt>
                <c:pt idx="924">
                  <c:v>44211</c:v>
                </c:pt>
                <c:pt idx="925">
                  <c:v>44210</c:v>
                </c:pt>
                <c:pt idx="926">
                  <c:v>44209</c:v>
                </c:pt>
                <c:pt idx="927">
                  <c:v>44208</c:v>
                </c:pt>
                <c:pt idx="928">
                  <c:v>44207</c:v>
                </c:pt>
                <c:pt idx="929">
                  <c:v>44204</c:v>
                </c:pt>
                <c:pt idx="930">
                  <c:v>44203</c:v>
                </c:pt>
                <c:pt idx="931">
                  <c:v>44202</c:v>
                </c:pt>
                <c:pt idx="932">
                  <c:v>44201</c:v>
                </c:pt>
                <c:pt idx="933">
                  <c:v>44200</c:v>
                </c:pt>
                <c:pt idx="934">
                  <c:v>44195</c:v>
                </c:pt>
                <c:pt idx="935">
                  <c:v>44194</c:v>
                </c:pt>
                <c:pt idx="936">
                  <c:v>44193</c:v>
                </c:pt>
                <c:pt idx="937">
                  <c:v>44188</c:v>
                </c:pt>
                <c:pt idx="938">
                  <c:v>44187</c:v>
                </c:pt>
                <c:pt idx="939">
                  <c:v>44186</c:v>
                </c:pt>
                <c:pt idx="940">
                  <c:v>44183</c:v>
                </c:pt>
                <c:pt idx="941">
                  <c:v>44182</c:v>
                </c:pt>
                <c:pt idx="942">
                  <c:v>44181</c:v>
                </c:pt>
                <c:pt idx="943">
                  <c:v>44180</c:v>
                </c:pt>
                <c:pt idx="944">
                  <c:v>44179</c:v>
                </c:pt>
                <c:pt idx="945">
                  <c:v>44176</c:v>
                </c:pt>
                <c:pt idx="946">
                  <c:v>44175</c:v>
                </c:pt>
                <c:pt idx="947">
                  <c:v>44174</c:v>
                </c:pt>
                <c:pt idx="948">
                  <c:v>44173</c:v>
                </c:pt>
                <c:pt idx="949">
                  <c:v>44172</c:v>
                </c:pt>
                <c:pt idx="950">
                  <c:v>44169</c:v>
                </c:pt>
                <c:pt idx="951">
                  <c:v>44168</c:v>
                </c:pt>
                <c:pt idx="952">
                  <c:v>44167</c:v>
                </c:pt>
                <c:pt idx="953">
                  <c:v>44166</c:v>
                </c:pt>
                <c:pt idx="954">
                  <c:v>44165</c:v>
                </c:pt>
                <c:pt idx="955">
                  <c:v>44162</c:v>
                </c:pt>
                <c:pt idx="956">
                  <c:v>44161</c:v>
                </c:pt>
                <c:pt idx="957">
                  <c:v>44160</c:v>
                </c:pt>
                <c:pt idx="958">
                  <c:v>44159</c:v>
                </c:pt>
                <c:pt idx="959">
                  <c:v>44158</c:v>
                </c:pt>
                <c:pt idx="960">
                  <c:v>44155</c:v>
                </c:pt>
                <c:pt idx="961">
                  <c:v>44154</c:v>
                </c:pt>
                <c:pt idx="962">
                  <c:v>44153</c:v>
                </c:pt>
                <c:pt idx="963">
                  <c:v>44152</c:v>
                </c:pt>
                <c:pt idx="964">
                  <c:v>44151</c:v>
                </c:pt>
                <c:pt idx="965">
                  <c:v>44148</c:v>
                </c:pt>
                <c:pt idx="966">
                  <c:v>44147</c:v>
                </c:pt>
                <c:pt idx="967">
                  <c:v>44146</c:v>
                </c:pt>
                <c:pt idx="968">
                  <c:v>44145</c:v>
                </c:pt>
                <c:pt idx="969">
                  <c:v>44144</c:v>
                </c:pt>
                <c:pt idx="970">
                  <c:v>44141</c:v>
                </c:pt>
                <c:pt idx="971">
                  <c:v>44140</c:v>
                </c:pt>
                <c:pt idx="972">
                  <c:v>44139</c:v>
                </c:pt>
                <c:pt idx="973">
                  <c:v>44138</c:v>
                </c:pt>
                <c:pt idx="974">
                  <c:v>44137</c:v>
                </c:pt>
                <c:pt idx="975">
                  <c:v>44134</c:v>
                </c:pt>
                <c:pt idx="976">
                  <c:v>44133</c:v>
                </c:pt>
                <c:pt idx="977">
                  <c:v>44132</c:v>
                </c:pt>
                <c:pt idx="978">
                  <c:v>44131</c:v>
                </c:pt>
                <c:pt idx="979">
                  <c:v>44127</c:v>
                </c:pt>
                <c:pt idx="980">
                  <c:v>44126</c:v>
                </c:pt>
                <c:pt idx="981">
                  <c:v>44125</c:v>
                </c:pt>
                <c:pt idx="982">
                  <c:v>44124</c:v>
                </c:pt>
                <c:pt idx="983">
                  <c:v>44123</c:v>
                </c:pt>
                <c:pt idx="984">
                  <c:v>44120</c:v>
                </c:pt>
                <c:pt idx="985">
                  <c:v>44119</c:v>
                </c:pt>
                <c:pt idx="986">
                  <c:v>44118</c:v>
                </c:pt>
                <c:pt idx="987">
                  <c:v>44117</c:v>
                </c:pt>
                <c:pt idx="988">
                  <c:v>44116</c:v>
                </c:pt>
                <c:pt idx="989">
                  <c:v>44113</c:v>
                </c:pt>
                <c:pt idx="990">
                  <c:v>44112</c:v>
                </c:pt>
                <c:pt idx="991">
                  <c:v>44111</c:v>
                </c:pt>
                <c:pt idx="992">
                  <c:v>44110</c:v>
                </c:pt>
                <c:pt idx="993">
                  <c:v>44109</c:v>
                </c:pt>
                <c:pt idx="994">
                  <c:v>44106</c:v>
                </c:pt>
                <c:pt idx="995">
                  <c:v>44105</c:v>
                </c:pt>
                <c:pt idx="996">
                  <c:v>44104</c:v>
                </c:pt>
                <c:pt idx="997">
                  <c:v>44103</c:v>
                </c:pt>
                <c:pt idx="998">
                  <c:v>44102</c:v>
                </c:pt>
                <c:pt idx="999">
                  <c:v>44099</c:v>
                </c:pt>
                <c:pt idx="1000">
                  <c:v>44098</c:v>
                </c:pt>
                <c:pt idx="1001">
                  <c:v>44097</c:v>
                </c:pt>
                <c:pt idx="1002">
                  <c:v>44096</c:v>
                </c:pt>
                <c:pt idx="1003">
                  <c:v>44095</c:v>
                </c:pt>
                <c:pt idx="1004">
                  <c:v>44092</c:v>
                </c:pt>
                <c:pt idx="1005">
                  <c:v>44091</c:v>
                </c:pt>
                <c:pt idx="1006">
                  <c:v>44090</c:v>
                </c:pt>
                <c:pt idx="1007">
                  <c:v>44089</c:v>
                </c:pt>
                <c:pt idx="1008">
                  <c:v>44088</c:v>
                </c:pt>
                <c:pt idx="1009">
                  <c:v>44085</c:v>
                </c:pt>
                <c:pt idx="1010">
                  <c:v>44084</c:v>
                </c:pt>
                <c:pt idx="1011">
                  <c:v>44083</c:v>
                </c:pt>
                <c:pt idx="1012">
                  <c:v>44082</c:v>
                </c:pt>
                <c:pt idx="1013">
                  <c:v>44081</c:v>
                </c:pt>
                <c:pt idx="1014">
                  <c:v>44078</c:v>
                </c:pt>
                <c:pt idx="1015">
                  <c:v>44077</c:v>
                </c:pt>
                <c:pt idx="1016">
                  <c:v>44076</c:v>
                </c:pt>
                <c:pt idx="1017">
                  <c:v>44075</c:v>
                </c:pt>
                <c:pt idx="1018">
                  <c:v>44074</c:v>
                </c:pt>
                <c:pt idx="1019">
                  <c:v>44071</c:v>
                </c:pt>
                <c:pt idx="1020">
                  <c:v>44070</c:v>
                </c:pt>
                <c:pt idx="1021">
                  <c:v>44069</c:v>
                </c:pt>
                <c:pt idx="1022">
                  <c:v>44068</c:v>
                </c:pt>
                <c:pt idx="1023">
                  <c:v>44067</c:v>
                </c:pt>
                <c:pt idx="1024">
                  <c:v>44064</c:v>
                </c:pt>
                <c:pt idx="1025">
                  <c:v>44063</c:v>
                </c:pt>
                <c:pt idx="1026">
                  <c:v>44062</c:v>
                </c:pt>
                <c:pt idx="1027">
                  <c:v>44061</c:v>
                </c:pt>
                <c:pt idx="1028">
                  <c:v>44060</c:v>
                </c:pt>
                <c:pt idx="1029">
                  <c:v>44057</c:v>
                </c:pt>
                <c:pt idx="1030">
                  <c:v>44056</c:v>
                </c:pt>
                <c:pt idx="1031">
                  <c:v>44055</c:v>
                </c:pt>
                <c:pt idx="1032">
                  <c:v>44054</c:v>
                </c:pt>
                <c:pt idx="1033">
                  <c:v>44053</c:v>
                </c:pt>
                <c:pt idx="1034">
                  <c:v>44050</c:v>
                </c:pt>
                <c:pt idx="1035">
                  <c:v>44049</c:v>
                </c:pt>
                <c:pt idx="1036">
                  <c:v>44048</c:v>
                </c:pt>
                <c:pt idx="1037">
                  <c:v>44047</c:v>
                </c:pt>
                <c:pt idx="1038">
                  <c:v>44046</c:v>
                </c:pt>
                <c:pt idx="1039">
                  <c:v>44043</c:v>
                </c:pt>
                <c:pt idx="1040">
                  <c:v>44042</c:v>
                </c:pt>
                <c:pt idx="1041">
                  <c:v>44041</c:v>
                </c:pt>
                <c:pt idx="1042">
                  <c:v>44040</c:v>
                </c:pt>
                <c:pt idx="1043">
                  <c:v>44039</c:v>
                </c:pt>
                <c:pt idx="1044">
                  <c:v>44036</c:v>
                </c:pt>
                <c:pt idx="1045">
                  <c:v>44035</c:v>
                </c:pt>
                <c:pt idx="1046">
                  <c:v>44034</c:v>
                </c:pt>
                <c:pt idx="1047">
                  <c:v>44033</c:v>
                </c:pt>
                <c:pt idx="1048">
                  <c:v>44032</c:v>
                </c:pt>
                <c:pt idx="1049">
                  <c:v>44029</c:v>
                </c:pt>
                <c:pt idx="1050">
                  <c:v>44028</c:v>
                </c:pt>
                <c:pt idx="1051">
                  <c:v>44027</c:v>
                </c:pt>
                <c:pt idx="1052">
                  <c:v>44026</c:v>
                </c:pt>
                <c:pt idx="1053">
                  <c:v>44025</c:v>
                </c:pt>
                <c:pt idx="1054">
                  <c:v>44022</c:v>
                </c:pt>
                <c:pt idx="1055">
                  <c:v>44021</c:v>
                </c:pt>
                <c:pt idx="1056">
                  <c:v>44020</c:v>
                </c:pt>
                <c:pt idx="1057">
                  <c:v>44019</c:v>
                </c:pt>
                <c:pt idx="1058">
                  <c:v>44018</c:v>
                </c:pt>
                <c:pt idx="1059">
                  <c:v>44015</c:v>
                </c:pt>
                <c:pt idx="1060">
                  <c:v>44014</c:v>
                </c:pt>
                <c:pt idx="1061">
                  <c:v>44013</c:v>
                </c:pt>
                <c:pt idx="1062">
                  <c:v>44012</c:v>
                </c:pt>
                <c:pt idx="1063">
                  <c:v>44011</c:v>
                </c:pt>
                <c:pt idx="1064">
                  <c:v>44008</c:v>
                </c:pt>
                <c:pt idx="1065">
                  <c:v>44007</c:v>
                </c:pt>
                <c:pt idx="1066">
                  <c:v>44006</c:v>
                </c:pt>
                <c:pt idx="1067">
                  <c:v>44005</c:v>
                </c:pt>
                <c:pt idx="1068">
                  <c:v>44004</c:v>
                </c:pt>
                <c:pt idx="1069">
                  <c:v>44001</c:v>
                </c:pt>
                <c:pt idx="1070">
                  <c:v>44000</c:v>
                </c:pt>
                <c:pt idx="1071">
                  <c:v>43999</c:v>
                </c:pt>
                <c:pt idx="1072">
                  <c:v>43998</c:v>
                </c:pt>
                <c:pt idx="1073">
                  <c:v>43997</c:v>
                </c:pt>
                <c:pt idx="1074">
                  <c:v>43994</c:v>
                </c:pt>
                <c:pt idx="1075">
                  <c:v>43993</c:v>
                </c:pt>
                <c:pt idx="1076">
                  <c:v>43992</c:v>
                </c:pt>
                <c:pt idx="1077">
                  <c:v>43991</c:v>
                </c:pt>
                <c:pt idx="1078">
                  <c:v>43990</c:v>
                </c:pt>
                <c:pt idx="1079">
                  <c:v>43987</c:v>
                </c:pt>
                <c:pt idx="1080">
                  <c:v>43986</c:v>
                </c:pt>
                <c:pt idx="1081">
                  <c:v>43985</c:v>
                </c:pt>
                <c:pt idx="1082">
                  <c:v>43984</c:v>
                </c:pt>
                <c:pt idx="1083">
                  <c:v>43980</c:v>
                </c:pt>
                <c:pt idx="1084">
                  <c:v>43979</c:v>
                </c:pt>
                <c:pt idx="1085">
                  <c:v>43978</c:v>
                </c:pt>
                <c:pt idx="1086">
                  <c:v>43977</c:v>
                </c:pt>
                <c:pt idx="1087">
                  <c:v>43976</c:v>
                </c:pt>
                <c:pt idx="1088">
                  <c:v>43973</c:v>
                </c:pt>
                <c:pt idx="1089">
                  <c:v>43972</c:v>
                </c:pt>
                <c:pt idx="1090">
                  <c:v>43971</c:v>
                </c:pt>
                <c:pt idx="1091">
                  <c:v>43970</c:v>
                </c:pt>
                <c:pt idx="1092">
                  <c:v>43969</c:v>
                </c:pt>
                <c:pt idx="1093">
                  <c:v>43966</c:v>
                </c:pt>
                <c:pt idx="1094">
                  <c:v>43965</c:v>
                </c:pt>
                <c:pt idx="1095">
                  <c:v>43964</c:v>
                </c:pt>
                <c:pt idx="1096">
                  <c:v>43963</c:v>
                </c:pt>
                <c:pt idx="1097">
                  <c:v>43962</c:v>
                </c:pt>
                <c:pt idx="1098">
                  <c:v>43959</c:v>
                </c:pt>
                <c:pt idx="1099">
                  <c:v>43958</c:v>
                </c:pt>
                <c:pt idx="1100">
                  <c:v>43957</c:v>
                </c:pt>
                <c:pt idx="1101">
                  <c:v>43956</c:v>
                </c:pt>
                <c:pt idx="1102">
                  <c:v>43955</c:v>
                </c:pt>
                <c:pt idx="1103">
                  <c:v>43951</c:v>
                </c:pt>
                <c:pt idx="1104">
                  <c:v>43950</c:v>
                </c:pt>
                <c:pt idx="1105">
                  <c:v>43949</c:v>
                </c:pt>
                <c:pt idx="1106">
                  <c:v>43948</c:v>
                </c:pt>
                <c:pt idx="1107">
                  <c:v>43945</c:v>
                </c:pt>
                <c:pt idx="1108">
                  <c:v>43944</c:v>
                </c:pt>
                <c:pt idx="1109">
                  <c:v>43943</c:v>
                </c:pt>
                <c:pt idx="1110">
                  <c:v>43942</c:v>
                </c:pt>
                <c:pt idx="1111">
                  <c:v>43941</c:v>
                </c:pt>
                <c:pt idx="1112">
                  <c:v>43938</c:v>
                </c:pt>
                <c:pt idx="1113">
                  <c:v>43937</c:v>
                </c:pt>
                <c:pt idx="1114">
                  <c:v>43936</c:v>
                </c:pt>
                <c:pt idx="1115">
                  <c:v>43935</c:v>
                </c:pt>
                <c:pt idx="1116">
                  <c:v>43930</c:v>
                </c:pt>
                <c:pt idx="1117">
                  <c:v>43929</c:v>
                </c:pt>
                <c:pt idx="1118">
                  <c:v>43928</c:v>
                </c:pt>
                <c:pt idx="1119">
                  <c:v>43927</c:v>
                </c:pt>
                <c:pt idx="1120">
                  <c:v>43924</c:v>
                </c:pt>
                <c:pt idx="1121">
                  <c:v>43923</c:v>
                </c:pt>
                <c:pt idx="1122">
                  <c:v>43922</c:v>
                </c:pt>
                <c:pt idx="1123">
                  <c:v>43921</c:v>
                </c:pt>
                <c:pt idx="1124">
                  <c:v>43920</c:v>
                </c:pt>
                <c:pt idx="1125">
                  <c:v>43917</c:v>
                </c:pt>
                <c:pt idx="1126">
                  <c:v>43916</c:v>
                </c:pt>
                <c:pt idx="1127">
                  <c:v>43915</c:v>
                </c:pt>
                <c:pt idx="1128">
                  <c:v>43914</c:v>
                </c:pt>
                <c:pt idx="1129">
                  <c:v>43913</c:v>
                </c:pt>
                <c:pt idx="1130">
                  <c:v>43910</c:v>
                </c:pt>
                <c:pt idx="1131">
                  <c:v>43909</c:v>
                </c:pt>
                <c:pt idx="1132">
                  <c:v>43908</c:v>
                </c:pt>
                <c:pt idx="1133">
                  <c:v>43907</c:v>
                </c:pt>
                <c:pt idx="1134">
                  <c:v>43906</c:v>
                </c:pt>
                <c:pt idx="1135">
                  <c:v>43903</c:v>
                </c:pt>
                <c:pt idx="1136">
                  <c:v>43902</c:v>
                </c:pt>
                <c:pt idx="1137">
                  <c:v>43901</c:v>
                </c:pt>
                <c:pt idx="1138">
                  <c:v>43900</c:v>
                </c:pt>
                <c:pt idx="1139">
                  <c:v>43899</c:v>
                </c:pt>
                <c:pt idx="1140">
                  <c:v>43896</c:v>
                </c:pt>
                <c:pt idx="1141">
                  <c:v>43895</c:v>
                </c:pt>
                <c:pt idx="1142">
                  <c:v>43894</c:v>
                </c:pt>
                <c:pt idx="1143">
                  <c:v>43893</c:v>
                </c:pt>
                <c:pt idx="1144">
                  <c:v>43892</c:v>
                </c:pt>
                <c:pt idx="1145">
                  <c:v>43889</c:v>
                </c:pt>
                <c:pt idx="1146">
                  <c:v>43888</c:v>
                </c:pt>
                <c:pt idx="1147">
                  <c:v>43887</c:v>
                </c:pt>
                <c:pt idx="1148">
                  <c:v>43886</c:v>
                </c:pt>
                <c:pt idx="1149">
                  <c:v>43885</c:v>
                </c:pt>
                <c:pt idx="1150">
                  <c:v>43882</c:v>
                </c:pt>
                <c:pt idx="1151">
                  <c:v>43881</c:v>
                </c:pt>
                <c:pt idx="1152">
                  <c:v>43880</c:v>
                </c:pt>
                <c:pt idx="1153">
                  <c:v>43879</c:v>
                </c:pt>
                <c:pt idx="1154">
                  <c:v>43878</c:v>
                </c:pt>
                <c:pt idx="1155">
                  <c:v>43875</c:v>
                </c:pt>
                <c:pt idx="1156">
                  <c:v>43874</c:v>
                </c:pt>
                <c:pt idx="1157">
                  <c:v>43873</c:v>
                </c:pt>
                <c:pt idx="1158">
                  <c:v>43872</c:v>
                </c:pt>
                <c:pt idx="1159">
                  <c:v>43871</c:v>
                </c:pt>
                <c:pt idx="1160">
                  <c:v>43868</c:v>
                </c:pt>
                <c:pt idx="1161">
                  <c:v>43867</c:v>
                </c:pt>
                <c:pt idx="1162">
                  <c:v>43866</c:v>
                </c:pt>
                <c:pt idx="1163">
                  <c:v>43865</c:v>
                </c:pt>
                <c:pt idx="1164">
                  <c:v>43864</c:v>
                </c:pt>
                <c:pt idx="1165">
                  <c:v>43861</c:v>
                </c:pt>
                <c:pt idx="1166">
                  <c:v>43860</c:v>
                </c:pt>
                <c:pt idx="1167">
                  <c:v>43859</c:v>
                </c:pt>
                <c:pt idx="1168">
                  <c:v>43858</c:v>
                </c:pt>
                <c:pt idx="1169">
                  <c:v>43857</c:v>
                </c:pt>
                <c:pt idx="1170">
                  <c:v>43854</c:v>
                </c:pt>
                <c:pt idx="1171">
                  <c:v>43853</c:v>
                </c:pt>
                <c:pt idx="1172">
                  <c:v>43852</c:v>
                </c:pt>
                <c:pt idx="1173">
                  <c:v>43851</c:v>
                </c:pt>
                <c:pt idx="1174">
                  <c:v>43850</c:v>
                </c:pt>
                <c:pt idx="1175">
                  <c:v>43847</c:v>
                </c:pt>
                <c:pt idx="1176">
                  <c:v>43846</c:v>
                </c:pt>
                <c:pt idx="1177">
                  <c:v>43845</c:v>
                </c:pt>
                <c:pt idx="1178">
                  <c:v>43844</c:v>
                </c:pt>
                <c:pt idx="1179">
                  <c:v>43843</c:v>
                </c:pt>
                <c:pt idx="1180">
                  <c:v>43840</c:v>
                </c:pt>
                <c:pt idx="1181">
                  <c:v>43839</c:v>
                </c:pt>
                <c:pt idx="1182">
                  <c:v>43838</c:v>
                </c:pt>
                <c:pt idx="1183">
                  <c:v>43837</c:v>
                </c:pt>
                <c:pt idx="1184">
                  <c:v>43836</c:v>
                </c:pt>
                <c:pt idx="1185">
                  <c:v>43833</c:v>
                </c:pt>
                <c:pt idx="1186">
                  <c:v>43832</c:v>
                </c:pt>
                <c:pt idx="1187">
                  <c:v>43829</c:v>
                </c:pt>
                <c:pt idx="1188">
                  <c:v>43826</c:v>
                </c:pt>
                <c:pt idx="1189">
                  <c:v>43822</c:v>
                </c:pt>
                <c:pt idx="1190">
                  <c:v>43819</c:v>
                </c:pt>
                <c:pt idx="1191">
                  <c:v>43818</c:v>
                </c:pt>
                <c:pt idx="1192">
                  <c:v>43817</c:v>
                </c:pt>
                <c:pt idx="1193">
                  <c:v>43816</c:v>
                </c:pt>
                <c:pt idx="1194">
                  <c:v>43815</c:v>
                </c:pt>
                <c:pt idx="1195">
                  <c:v>43812</c:v>
                </c:pt>
                <c:pt idx="1196">
                  <c:v>43811</c:v>
                </c:pt>
                <c:pt idx="1197">
                  <c:v>43810</c:v>
                </c:pt>
                <c:pt idx="1198">
                  <c:v>43809</c:v>
                </c:pt>
                <c:pt idx="1199">
                  <c:v>43808</c:v>
                </c:pt>
                <c:pt idx="1200">
                  <c:v>43805</c:v>
                </c:pt>
                <c:pt idx="1201">
                  <c:v>43804</c:v>
                </c:pt>
                <c:pt idx="1202">
                  <c:v>43803</c:v>
                </c:pt>
                <c:pt idx="1203">
                  <c:v>43802</c:v>
                </c:pt>
                <c:pt idx="1204">
                  <c:v>43801</c:v>
                </c:pt>
                <c:pt idx="1205">
                  <c:v>43798</c:v>
                </c:pt>
                <c:pt idx="1206">
                  <c:v>43797</c:v>
                </c:pt>
                <c:pt idx="1207">
                  <c:v>43796</c:v>
                </c:pt>
                <c:pt idx="1208">
                  <c:v>43795</c:v>
                </c:pt>
                <c:pt idx="1209">
                  <c:v>43794</c:v>
                </c:pt>
                <c:pt idx="1210">
                  <c:v>43791</c:v>
                </c:pt>
                <c:pt idx="1211">
                  <c:v>43790</c:v>
                </c:pt>
                <c:pt idx="1212">
                  <c:v>43789</c:v>
                </c:pt>
                <c:pt idx="1213">
                  <c:v>43788</c:v>
                </c:pt>
                <c:pt idx="1214">
                  <c:v>43787</c:v>
                </c:pt>
                <c:pt idx="1215">
                  <c:v>43784</c:v>
                </c:pt>
                <c:pt idx="1216">
                  <c:v>43783</c:v>
                </c:pt>
                <c:pt idx="1217">
                  <c:v>43782</c:v>
                </c:pt>
                <c:pt idx="1218">
                  <c:v>43781</c:v>
                </c:pt>
                <c:pt idx="1219">
                  <c:v>43780</c:v>
                </c:pt>
                <c:pt idx="1220">
                  <c:v>43777</c:v>
                </c:pt>
                <c:pt idx="1221">
                  <c:v>43776</c:v>
                </c:pt>
                <c:pt idx="1222">
                  <c:v>43775</c:v>
                </c:pt>
                <c:pt idx="1223">
                  <c:v>43774</c:v>
                </c:pt>
                <c:pt idx="1224">
                  <c:v>43773</c:v>
                </c:pt>
                <c:pt idx="1225">
                  <c:v>43770</c:v>
                </c:pt>
                <c:pt idx="1226">
                  <c:v>43769</c:v>
                </c:pt>
                <c:pt idx="1227">
                  <c:v>43768</c:v>
                </c:pt>
                <c:pt idx="1228">
                  <c:v>43767</c:v>
                </c:pt>
                <c:pt idx="1229">
                  <c:v>43766</c:v>
                </c:pt>
                <c:pt idx="1230">
                  <c:v>43763</c:v>
                </c:pt>
                <c:pt idx="1231">
                  <c:v>43762</c:v>
                </c:pt>
                <c:pt idx="1232">
                  <c:v>43761</c:v>
                </c:pt>
                <c:pt idx="1233">
                  <c:v>43760</c:v>
                </c:pt>
                <c:pt idx="1234">
                  <c:v>43759</c:v>
                </c:pt>
                <c:pt idx="1235">
                  <c:v>43756</c:v>
                </c:pt>
                <c:pt idx="1236">
                  <c:v>43755</c:v>
                </c:pt>
                <c:pt idx="1237">
                  <c:v>43754</c:v>
                </c:pt>
                <c:pt idx="1238">
                  <c:v>43753</c:v>
                </c:pt>
                <c:pt idx="1239">
                  <c:v>43752</c:v>
                </c:pt>
                <c:pt idx="1240">
                  <c:v>43749</c:v>
                </c:pt>
                <c:pt idx="1241">
                  <c:v>43748</c:v>
                </c:pt>
                <c:pt idx="1242">
                  <c:v>43747</c:v>
                </c:pt>
                <c:pt idx="1243">
                  <c:v>43746</c:v>
                </c:pt>
                <c:pt idx="1244">
                  <c:v>43745</c:v>
                </c:pt>
                <c:pt idx="1245">
                  <c:v>43742</c:v>
                </c:pt>
                <c:pt idx="1246">
                  <c:v>43741</c:v>
                </c:pt>
                <c:pt idx="1247">
                  <c:v>43740</c:v>
                </c:pt>
                <c:pt idx="1248">
                  <c:v>43739</c:v>
                </c:pt>
                <c:pt idx="1249">
                  <c:v>43738</c:v>
                </c:pt>
                <c:pt idx="1250">
                  <c:v>43735</c:v>
                </c:pt>
                <c:pt idx="1251">
                  <c:v>43734</c:v>
                </c:pt>
                <c:pt idx="1252">
                  <c:v>43733</c:v>
                </c:pt>
                <c:pt idx="1253">
                  <c:v>43732</c:v>
                </c:pt>
                <c:pt idx="1254">
                  <c:v>43731</c:v>
                </c:pt>
                <c:pt idx="1255">
                  <c:v>43728</c:v>
                </c:pt>
                <c:pt idx="1256">
                  <c:v>43727</c:v>
                </c:pt>
                <c:pt idx="1257">
                  <c:v>43726</c:v>
                </c:pt>
                <c:pt idx="1258">
                  <c:v>43725</c:v>
                </c:pt>
                <c:pt idx="1259">
                  <c:v>43724</c:v>
                </c:pt>
                <c:pt idx="1260">
                  <c:v>43721</c:v>
                </c:pt>
                <c:pt idx="1261">
                  <c:v>43720</c:v>
                </c:pt>
                <c:pt idx="1262">
                  <c:v>43719</c:v>
                </c:pt>
                <c:pt idx="1263">
                  <c:v>43718</c:v>
                </c:pt>
                <c:pt idx="1264">
                  <c:v>43717</c:v>
                </c:pt>
                <c:pt idx="1265">
                  <c:v>43714</c:v>
                </c:pt>
                <c:pt idx="1266">
                  <c:v>43713</c:v>
                </c:pt>
                <c:pt idx="1267">
                  <c:v>43712</c:v>
                </c:pt>
                <c:pt idx="1268">
                  <c:v>43711</c:v>
                </c:pt>
                <c:pt idx="1269">
                  <c:v>43710</c:v>
                </c:pt>
                <c:pt idx="1270">
                  <c:v>43707</c:v>
                </c:pt>
              </c:numCache>
            </c:numRef>
          </c:cat>
          <c:val>
            <c:numRef>
              <c:f>'Total Return Regiune 5Y'!$H$3:$H$1273</c:f>
              <c:numCache>
                <c:formatCode>#,##0.00;\-#,##0.00;#,##0.00;"--"</c:formatCode>
                <c:ptCount val="1271"/>
                <c:pt idx="0">
                  <c:v>155.33667960981163</c:v>
                </c:pt>
                <c:pt idx="1">
                  <c:v>154.34083773656391</c:v>
                </c:pt>
                <c:pt idx="2">
                  <c:v>154.09746134478866</c:v>
                </c:pt>
                <c:pt idx="3">
                  <c:v>153.97523707755354</c:v>
                </c:pt>
                <c:pt idx="4">
                  <c:v>153.87088185523581</c:v>
                </c:pt>
                <c:pt idx="5">
                  <c:v>153.65859760161686</c:v>
                </c:pt>
                <c:pt idx="6">
                  <c:v>152.15438140046859</c:v>
                </c:pt>
                <c:pt idx="7">
                  <c:v>152.5496446740419</c:v>
                </c:pt>
                <c:pt idx="8">
                  <c:v>151.53789935081767</c:v>
                </c:pt>
                <c:pt idx="9">
                  <c:v>152.67937394014237</c:v>
                </c:pt>
                <c:pt idx="10">
                  <c:v>151.06079585152261</c:v>
                </c:pt>
                <c:pt idx="11">
                  <c:v>149.83194163255175</c:v>
                </c:pt>
                <c:pt idx="12">
                  <c:v>148.52321278280004</c:v>
                </c:pt>
                <c:pt idx="13">
                  <c:v>148.59826277145316</c:v>
                </c:pt>
                <c:pt idx="14">
                  <c:v>148.32111388478404</c:v>
                </c:pt>
                <c:pt idx="15">
                  <c:v>147.61707351503773</c:v>
                </c:pt>
                <c:pt idx="16">
                  <c:v>147.98446107853988</c:v>
                </c:pt>
                <c:pt idx="17">
                  <c:v>144.44049340006831</c:v>
                </c:pt>
                <c:pt idx="18">
                  <c:v>143.41338069821512</c:v>
                </c:pt>
                <c:pt idx="19">
                  <c:v>146.88908862510215</c:v>
                </c:pt>
                <c:pt idx="20">
                  <c:v>151.78020359989787</c:v>
                </c:pt>
                <c:pt idx="21">
                  <c:v>154.13034038743669</c:v>
                </c:pt>
                <c:pt idx="22">
                  <c:v>154.21021501821755</c:v>
                </c:pt>
                <c:pt idx="23">
                  <c:v>152.54803645999931</c:v>
                </c:pt>
                <c:pt idx="24">
                  <c:v>152.91167152406877</c:v>
                </c:pt>
                <c:pt idx="25">
                  <c:v>152.80642284950514</c:v>
                </c:pt>
                <c:pt idx="26">
                  <c:v>153.20383040846855</c:v>
                </c:pt>
                <c:pt idx="27">
                  <c:v>153.49992048275016</c:v>
                </c:pt>
                <c:pt idx="28">
                  <c:v>153.52708143102464</c:v>
                </c:pt>
                <c:pt idx="29">
                  <c:v>152.91435188080635</c:v>
                </c:pt>
                <c:pt idx="30">
                  <c:v>153.16362505740435</c:v>
                </c:pt>
                <c:pt idx="31">
                  <c:v>153.0399712665758</c:v>
                </c:pt>
                <c:pt idx="32">
                  <c:v>153.38948978516049</c:v>
                </c:pt>
                <c:pt idx="33">
                  <c:v>153.44131001542098</c:v>
                </c:pt>
                <c:pt idx="34">
                  <c:v>154.35191654441263</c:v>
                </c:pt>
                <c:pt idx="35">
                  <c:v>153.48919905579967</c:v>
                </c:pt>
                <c:pt idx="36">
                  <c:v>152.44707635621586</c:v>
                </c:pt>
                <c:pt idx="37">
                  <c:v>151.77019693474404</c:v>
                </c:pt>
                <c:pt idx="38">
                  <c:v>154.16500633457645</c:v>
                </c:pt>
                <c:pt idx="39">
                  <c:v>154.19145252105423</c:v>
                </c:pt>
                <c:pt idx="40">
                  <c:v>154.33386880904607</c:v>
                </c:pt>
                <c:pt idx="41">
                  <c:v>153.0192431744716</c:v>
                </c:pt>
                <c:pt idx="42">
                  <c:v>152.17457342122523</c:v>
                </c:pt>
                <c:pt idx="43">
                  <c:v>151.69318135114997</c:v>
                </c:pt>
                <c:pt idx="44">
                  <c:v>149.93200828408922</c:v>
                </c:pt>
                <c:pt idx="45">
                  <c:v>149.58802916942892</c:v>
                </c:pt>
                <c:pt idx="46">
                  <c:v>149.44114562020772</c:v>
                </c:pt>
                <c:pt idx="47">
                  <c:v>150.06138016929131</c:v>
                </c:pt>
                <c:pt idx="48">
                  <c:v>150.31547798801697</c:v>
                </c:pt>
                <c:pt idx="49">
                  <c:v>149.18972815821962</c:v>
                </c:pt>
                <c:pt idx="50">
                  <c:v>150.81867029289148</c:v>
                </c:pt>
                <c:pt idx="51">
                  <c:v>149.36841860739383</c:v>
                </c:pt>
                <c:pt idx="52">
                  <c:v>149.1064584089045</c:v>
                </c:pt>
                <c:pt idx="53">
                  <c:v>147.84990717031167</c:v>
                </c:pt>
                <c:pt idx="54">
                  <c:v>146.81600423138983</c:v>
                </c:pt>
                <c:pt idx="55">
                  <c:v>149.70096153330701</c:v>
                </c:pt>
                <c:pt idx="56">
                  <c:v>151.91297060363419</c:v>
                </c:pt>
                <c:pt idx="57">
                  <c:v>149.87911591113365</c:v>
                </c:pt>
                <c:pt idx="58">
                  <c:v>151.51538435422162</c:v>
                </c:pt>
                <c:pt idx="59">
                  <c:v>151.77913145720271</c:v>
                </c:pt>
                <c:pt idx="60">
                  <c:v>152.32878327886249</c:v>
                </c:pt>
                <c:pt idx="61">
                  <c:v>151.32632985899534</c:v>
                </c:pt>
                <c:pt idx="62">
                  <c:v>149.75528342985592</c:v>
                </c:pt>
                <c:pt idx="63">
                  <c:v>152.14437473531473</c:v>
                </c:pt>
                <c:pt idx="64">
                  <c:v>151.6406463590927</c:v>
                </c:pt>
                <c:pt idx="65">
                  <c:v>150.13625146749527</c:v>
                </c:pt>
                <c:pt idx="66">
                  <c:v>150.11105611416173</c:v>
                </c:pt>
                <c:pt idx="67">
                  <c:v>152.53177562912435</c:v>
                </c:pt>
                <c:pt idx="68">
                  <c:v>152.74656154903172</c:v>
                </c:pt>
                <c:pt idx="69">
                  <c:v>151.92619369687307</c:v>
                </c:pt>
                <c:pt idx="70">
                  <c:v>152.77068475967025</c:v>
                </c:pt>
                <c:pt idx="71">
                  <c:v>152.40240374392229</c:v>
                </c:pt>
                <c:pt idx="72">
                  <c:v>153.07660280865647</c:v>
                </c:pt>
                <c:pt idx="73">
                  <c:v>152.61379454529535</c:v>
                </c:pt>
                <c:pt idx="74">
                  <c:v>152.06235581914382</c:v>
                </c:pt>
                <c:pt idx="75">
                  <c:v>150.32834370035758</c:v>
                </c:pt>
                <c:pt idx="76">
                  <c:v>150.49881438886973</c:v>
                </c:pt>
                <c:pt idx="77">
                  <c:v>150.91927301577661</c:v>
                </c:pt>
                <c:pt idx="78">
                  <c:v>149.47259513926241</c:v>
                </c:pt>
                <c:pt idx="79">
                  <c:v>149.47009347297399</c:v>
                </c:pt>
                <c:pt idx="80">
                  <c:v>148.5923659866304</c:v>
                </c:pt>
                <c:pt idx="81">
                  <c:v>147.09654823659335</c:v>
                </c:pt>
                <c:pt idx="82">
                  <c:v>147.54809900165651</c:v>
                </c:pt>
                <c:pt idx="83">
                  <c:v>145.56284811133133</c:v>
                </c:pt>
                <c:pt idx="84">
                  <c:v>144.6100706363346</c:v>
                </c:pt>
                <c:pt idx="85">
                  <c:v>144.58576873524692</c:v>
                </c:pt>
                <c:pt idx="86">
                  <c:v>143.31992559329703</c:v>
                </c:pt>
                <c:pt idx="87">
                  <c:v>143.43893343244704</c:v>
                </c:pt>
                <c:pt idx="88">
                  <c:v>142.79135924463984</c:v>
                </c:pt>
                <c:pt idx="89">
                  <c:v>143.19680787381606</c:v>
                </c:pt>
                <c:pt idx="90">
                  <c:v>143.91567955084378</c:v>
                </c:pt>
                <c:pt idx="91">
                  <c:v>143.93944538058392</c:v>
                </c:pt>
                <c:pt idx="92">
                  <c:v>142.86676661419131</c:v>
                </c:pt>
                <c:pt idx="93">
                  <c:v>142.1759493376839</c:v>
                </c:pt>
                <c:pt idx="94">
                  <c:v>142.23116468647873</c:v>
                </c:pt>
                <c:pt idx="95">
                  <c:v>141.00892201412734</c:v>
                </c:pt>
                <c:pt idx="96">
                  <c:v>140.5843535068895</c:v>
                </c:pt>
                <c:pt idx="97">
                  <c:v>142.26600932406774</c:v>
                </c:pt>
                <c:pt idx="98">
                  <c:v>142.89231934842326</c:v>
                </c:pt>
                <c:pt idx="99">
                  <c:v>142.49098059957805</c:v>
                </c:pt>
                <c:pt idx="100">
                  <c:v>143.31009761859249</c:v>
                </c:pt>
                <c:pt idx="101">
                  <c:v>143.08369681948881</c:v>
                </c:pt>
                <c:pt idx="102">
                  <c:v>142.8989308950427</c:v>
                </c:pt>
                <c:pt idx="103">
                  <c:v>141.8759280735205</c:v>
                </c:pt>
                <c:pt idx="104">
                  <c:v>142.08767625579191</c:v>
                </c:pt>
                <c:pt idx="105">
                  <c:v>141.2573017384795</c:v>
                </c:pt>
                <c:pt idx="106">
                  <c:v>140.70300396514116</c:v>
                </c:pt>
                <c:pt idx="107">
                  <c:v>140.64975421128725</c:v>
                </c:pt>
                <c:pt idx="108">
                  <c:v>140.64975421128725</c:v>
                </c:pt>
                <c:pt idx="109">
                  <c:v>140.15853416650742</c:v>
                </c:pt>
                <c:pt idx="110">
                  <c:v>139.19092538422925</c:v>
                </c:pt>
                <c:pt idx="111">
                  <c:v>139.07977992484288</c:v>
                </c:pt>
                <c:pt idx="112">
                  <c:v>138.71668093212094</c:v>
                </c:pt>
                <c:pt idx="113">
                  <c:v>138.09662507348654</c:v>
                </c:pt>
                <c:pt idx="114">
                  <c:v>136.91369429995345</c:v>
                </c:pt>
                <c:pt idx="115">
                  <c:v>136.91226477636005</c:v>
                </c:pt>
                <c:pt idx="116">
                  <c:v>135.93786575701324</c:v>
                </c:pt>
                <c:pt idx="117">
                  <c:v>135.17771658622627</c:v>
                </c:pt>
                <c:pt idx="118">
                  <c:v>134.5539082281592</c:v>
                </c:pt>
                <c:pt idx="119">
                  <c:v>134.84285068447386</c:v>
                </c:pt>
                <c:pt idx="120">
                  <c:v>133.35007067207275</c:v>
                </c:pt>
                <c:pt idx="121">
                  <c:v>132.91906930866463</c:v>
                </c:pt>
                <c:pt idx="122">
                  <c:v>133.92581129931196</c:v>
                </c:pt>
                <c:pt idx="123">
                  <c:v>134.22154399269522</c:v>
                </c:pt>
                <c:pt idx="124">
                  <c:v>134.39791146603014</c:v>
                </c:pt>
                <c:pt idx="125">
                  <c:v>133.60738491888355</c:v>
                </c:pt>
                <c:pt idx="126">
                  <c:v>133.65795431599986</c:v>
                </c:pt>
                <c:pt idx="127">
                  <c:v>133.92759820380371</c:v>
                </c:pt>
                <c:pt idx="128">
                  <c:v>132.7205442196321</c:v>
                </c:pt>
                <c:pt idx="129">
                  <c:v>134.32965171444562</c:v>
                </c:pt>
                <c:pt idx="130">
                  <c:v>134.64057309600869</c:v>
                </c:pt>
                <c:pt idx="131">
                  <c:v>133.82306429103681</c:v>
                </c:pt>
                <c:pt idx="132">
                  <c:v>134.17579923770666</c:v>
                </c:pt>
                <c:pt idx="133">
                  <c:v>135.30405073379242</c:v>
                </c:pt>
                <c:pt idx="134">
                  <c:v>134.96203721407306</c:v>
                </c:pt>
                <c:pt idx="135">
                  <c:v>134.58374953317133</c:v>
                </c:pt>
                <c:pt idx="136">
                  <c:v>134.52353085179962</c:v>
                </c:pt>
                <c:pt idx="137">
                  <c:v>135.04316267799814</c:v>
                </c:pt>
                <c:pt idx="138">
                  <c:v>133.67046264744209</c:v>
                </c:pt>
                <c:pt idx="139">
                  <c:v>133.43959458710904</c:v>
                </c:pt>
                <c:pt idx="140">
                  <c:v>133.52197088417833</c:v>
                </c:pt>
                <c:pt idx="141">
                  <c:v>134.26996910442145</c:v>
                </c:pt>
                <c:pt idx="142">
                  <c:v>133.14940129765014</c:v>
                </c:pt>
                <c:pt idx="143">
                  <c:v>133.54841707065609</c:v>
                </c:pt>
                <c:pt idx="144">
                  <c:v>133.94332296333104</c:v>
                </c:pt>
                <c:pt idx="145">
                  <c:v>135.78454935162182</c:v>
                </c:pt>
                <c:pt idx="146">
                  <c:v>135.49650034755305</c:v>
                </c:pt>
                <c:pt idx="147">
                  <c:v>136.31954855644935</c:v>
                </c:pt>
                <c:pt idx="148">
                  <c:v>136.70748552160649</c:v>
                </c:pt>
                <c:pt idx="149">
                  <c:v>136.94157001002466</c:v>
                </c:pt>
                <c:pt idx="150">
                  <c:v>136.88260216179717</c:v>
                </c:pt>
                <c:pt idx="151">
                  <c:v>136.56417578136879</c:v>
                </c:pt>
                <c:pt idx="152">
                  <c:v>136.90565322974064</c:v>
                </c:pt>
                <c:pt idx="153">
                  <c:v>136.20876047796133</c:v>
                </c:pt>
                <c:pt idx="154">
                  <c:v>135.94286908959015</c:v>
                </c:pt>
                <c:pt idx="155">
                  <c:v>134.08627532267039</c:v>
                </c:pt>
                <c:pt idx="156">
                  <c:v>133.55735159311479</c:v>
                </c:pt>
                <c:pt idx="157">
                  <c:v>132.50021889580032</c:v>
                </c:pt>
                <c:pt idx="158">
                  <c:v>132.45679711665099</c:v>
                </c:pt>
                <c:pt idx="159">
                  <c:v>131.81333280917477</c:v>
                </c:pt>
                <c:pt idx="160">
                  <c:v>134.06322425472689</c:v>
                </c:pt>
                <c:pt idx="161">
                  <c:v>135.11392409587108</c:v>
                </c:pt>
                <c:pt idx="162">
                  <c:v>134.6487928566707</c:v>
                </c:pt>
                <c:pt idx="163">
                  <c:v>134.63360416849088</c:v>
                </c:pt>
                <c:pt idx="164">
                  <c:v>135.55171569634783</c:v>
                </c:pt>
                <c:pt idx="165">
                  <c:v>135.74952602358363</c:v>
                </c:pt>
                <c:pt idx="166">
                  <c:v>135.71593221913889</c:v>
                </c:pt>
                <c:pt idx="167">
                  <c:v>135.89569481100813</c:v>
                </c:pt>
                <c:pt idx="168">
                  <c:v>135.50275451327411</c:v>
                </c:pt>
                <c:pt idx="169">
                  <c:v>133.8153806017223</c:v>
                </c:pt>
                <c:pt idx="170">
                  <c:v>135.17986087161634</c:v>
                </c:pt>
                <c:pt idx="171">
                  <c:v>136.08921656746378</c:v>
                </c:pt>
                <c:pt idx="172">
                  <c:v>135.26080764509229</c:v>
                </c:pt>
                <c:pt idx="173">
                  <c:v>136.23234761725232</c:v>
                </c:pt>
                <c:pt idx="174">
                  <c:v>135.0074245881633</c:v>
                </c:pt>
                <c:pt idx="175">
                  <c:v>134.72616582116314</c:v>
                </c:pt>
                <c:pt idx="176">
                  <c:v>134.60948095785238</c:v>
                </c:pt>
                <c:pt idx="177">
                  <c:v>134.00354164470275</c:v>
                </c:pt>
                <c:pt idx="178">
                  <c:v>133.29163889519279</c:v>
                </c:pt>
                <c:pt idx="179">
                  <c:v>133.57021730545534</c:v>
                </c:pt>
                <c:pt idx="180">
                  <c:v>132.96624358724659</c:v>
                </c:pt>
                <c:pt idx="181">
                  <c:v>130.6566695316703</c:v>
                </c:pt>
                <c:pt idx="182">
                  <c:v>130.70563071474405</c:v>
                </c:pt>
                <c:pt idx="183">
                  <c:v>130.95401043909615</c:v>
                </c:pt>
                <c:pt idx="184">
                  <c:v>131.60408629319181</c:v>
                </c:pt>
                <c:pt idx="185">
                  <c:v>130.35325314897253</c:v>
                </c:pt>
                <c:pt idx="186">
                  <c:v>130.99993388453387</c:v>
                </c:pt>
                <c:pt idx="187">
                  <c:v>131.24813491843682</c:v>
                </c:pt>
                <c:pt idx="188">
                  <c:v>131.24599063304672</c:v>
                </c:pt>
                <c:pt idx="189">
                  <c:v>131.40270215697245</c:v>
                </c:pt>
                <c:pt idx="190">
                  <c:v>130.37684028826348</c:v>
                </c:pt>
                <c:pt idx="191">
                  <c:v>129.91975011927593</c:v>
                </c:pt>
                <c:pt idx="192">
                  <c:v>129.45604840366892</c:v>
                </c:pt>
                <c:pt idx="193">
                  <c:v>128.65140531103759</c:v>
                </c:pt>
                <c:pt idx="194">
                  <c:v>128.90550312976328</c:v>
                </c:pt>
                <c:pt idx="195">
                  <c:v>128.4782542657878</c:v>
                </c:pt>
                <c:pt idx="196">
                  <c:v>128.53418437637933</c:v>
                </c:pt>
                <c:pt idx="197">
                  <c:v>128.53489913817603</c:v>
                </c:pt>
                <c:pt idx="198">
                  <c:v>129.49142911260543</c:v>
                </c:pt>
                <c:pt idx="199">
                  <c:v>129.3831427004059</c:v>
                </c:pt>
                <c:pt idx="200">
                  <c:v>128.89817682134716</c:v>
                </c:pt>
                <c:pt idx="201">
                  <c:v>129.82951144244299</c:v>
                </c:pt>
                <c:pt idx="202">
                  <c:v>128.80954635855676</c:v>
                </c:pt>
                <c:pt idx="203">
                  <c:v>127.56979202218628</c:v>
                </c:pt>
                <c:pt idx="204">
                  <c:v>126.59485693149195</c:v>
                </c:pt>
                <c:pt idx="205">
                  <c:v>126.53124313158592</c:v>
                </c:pt>
                <c:pt idx="206">
                  <c:v>124.9880724125177</c:v>
                </c:pt>
                <c:pt idx="207">
                  <c:v>124.91766837554306</c:v>
                </c:pt>
                <c:pt idx="208">
                  <c:v>126.43993231205793</c:v>
                </c:pt>
                <c:pt idx="209">
                  <c:v>125.91136596340071</c:v>
                </c:pt>
                <c:pt idx="210">
                  <c:v>123.87518829506091</c:v>
                </c:pt>
                <c:pt idx="211">
                  <c:v>121.45035889976725</c:v>
                </c:pt>
                <c:pt idx="212">
                  <c:v>121.92710501816397</c:v>
                </c:pt>
                <c:pt idx="213">
                  <c:v>120.92733195503443</c:v>
                </c:pt>
                <c:pt idx="214">
                  <c:v>119.36557742925208</c:v>
                </c:pt>
                <c:pt idx="215">
                  <c:v>119.5156774065584</c:v>
                </c:pt>
                <c:pt idx="216">
                  <c:v>119.77728022414941</c:v>
                </c:pt>
                <c:pt idx="217">
                  <c:v>119.53104478518738</c:v>
                </c:pt>
                <c:pt idx="218">
                  <c:v>119.90951115653829</c:v>
                </c:pt>
                <c:pt idx="219">
                  <c:v>121.80112825149618</c:v>
                </c:pt>
                <c:pt idx="220">
                  <c:v>122.72603001642175</c:v>
                </c:pt>
                <c:pt idx="221">
                  <c:v>124.36855262523083</c:v>
                </c:pt>
                <c:pt idx="222">
                  <c:v>124.80920327289436</c:v>
                </c:pt>
                <c:pt idx="223">
                  <c:v>124.37230512466348</c:v>
                </c:pt>
                <c:pt idx="224">
                  <c:v>125.11726560727064</c:v>
                </c:pt>
                <c:pt idx="225">
                  <c:v>125.24002594585332</c:v>
                </c:pt>
                <c:pt idx="226">
                  <c:v>124.48666701213494</c:v>
                </c:pt>
                <c:pt idx="227">
                  <c:v>122.15565010265773</c:v>
                </c:pt>
                <c:pt idx="228">
                  <c:v>123.28801147907453</c:v>
                </c:pt>
                <c:pt idx="229">
                  <c:v>122.1594026020904</c:v>
                </c:pt>
                <c:pt idx="230">
                  <c:v>121.73179635721657</c:v>
                </c:pt>
                <c:pt idx="231">
                  <c:v>122.25714627778866</c:v>
                </c:pt>
                <c:pt idx="232">
                  <c:v>123.60590178815538</c:v>
                </c:pt>
                <c:pt idx="233">
                  <c:v>125.19088607233039</c:v>
                </c:pt>
                <c:pt idx="234">
                  <c:v>124.54724307440496</c:v>
                </c:pt>
                <c:pt idx="235">
                  <c:v>123.42024241146341</c:v>
                </c:pt>
                <c:pt idx="236">
                  <c:v>123.14899030961701</c:v>
                </c:pt>
                <c:pt idx="237">
                  <c:v>123.99741256229601</c:v>
                </c:pt>
                <c:pt idx="238">
                  <c:v>124.82635755601504</c:v>
                </c:pt>
                <c:pt idx="239">
                  <c:v>124.97860181871145</c:v>
                </c:pt>
                <c:pt idx="240">
                  <c:v>126.92400473887076</c:v>
                </c:pt>
                <c:pt idx="241">
                  <c:v>125.56881637233376</c:v>
                </c:pt>
                <c:pt idx="242">
                  <c:v>124.9421489670799</c:v>
                </c:pt>
                <c:pt idx="243">
                  <c:v>125.76037253384847</c:v>
                </c:pt>
                <c:pt idx="244">
                  <c:v>126.03323284973744</c:v>
                </c:pt>
                <c:pt idx="245">
                  <c:v>124.30476013487559</c:v>
                </c:pt>
                <c:pt idx="246">
                  <c:v>125.03917788098148</c:v>
                </c:pt>
                <c:pt idx="247">
                  <c:v>124.44789118466412</c:v>
                </c:pt>
                <c:pt idx="248">
                  <c:v>124.22488550409474</c:v>
                </c:pt>
                <c:pt idx="249">
                  <c:v>124.07692981217852</c:v>
                </c:pt>
                <c:pt idx="250">
                  <c:v>125.48840567020538</c:v>
                </c:pt>
                <c:pt idx="251">
                  <c:v>126.18565580288303</c:v>
                </c:pt>
                <c:pt idx="252">
                  <c:v>125.62528255427281</c:v>
                </c:pt>
                <c:pt idx="253">
                  <c:v>125.29649212779232</c:v>
                </c:pt>
                <c:pt idx="254">
                  <c:v>124.63801782258545</c:v>
                </c:pt>
                <c:pt idx="255">
                  <c:v>125.20750428410356</c:v>
                </c:pt>
                <c:pt idx="256">
                  <c:v>124.59495342433446</c:v>
                </c:pt>
                <c:pt idx="257">
                  <c:v>123.58392286290695</c:v>
                </c:pt>
                <c:pt idx="258">
                  <c:v>122.45567136682115</c:v>
                </c:pt>
                <c:pt idx="259">
                  <c:v>122.2642938957556</c:v>
                </c:pt>
                <c:pt idx="260">
                  <c:v>122.44262696403143</c:v>
                </c:pt>
                <c:pt idx="261">
                  <c:v>124.02028493979029</c:v>
                </c:pt>
                <c:pt idx="262">
                  <c:v>123.10396031642507</c:v>
                </c:pt>
                <c:pt idx="263">
                  <c:v>123.1813332809175</c:v>
                </c:pt>
                <c:pt idx="264">
                  <c:v>123.51244668323726</c:v>
                </c:pt>
                <c:pt idx="265">
                  <c:v>124.10891540258068</c:v>
                </c:pt>
                <c:pt idx="266">
                  <c:v>123.46741669004535</c:v>
                </c:pt>
                <c:pt idx="267">
                  <c:v>124.40804321449825</c:v>
                </c:pt>
                <c:pt idx="268">
                  <c:v>124.3614050072638</c:v>
                </c:pt>
                <c:pt idx="269">
                  <c:v>125.35742557096067</c:v>
                </c:pt>
                <c:pt idx="270">
                  <c:v>125.80433038434529</c:v>
                </c:pt>
                <c:pt idx="271">
                  <c:v>125.16640548079346</c:v>
                </c:pt>
                <c:pt idx="272">
                  <c:v>126.70314334369144</c:v>
                </c:pt>
                <c:pt idx="273">
                  <c:v>126.45065373900833</c:v>
                </c:pt>
                <c:pt idx="274">
                  <c:v>126.18619187423053</c:v>
                </c:pt>
                <c:pt idx="275">
                  <c:v>125.72874432434462</c:v>
                </c:pt>
                <c:pt idx="276">
                  <c:v>127.5560328575998</c:v>
                </c:pt>
                <c:pt idx="277">
                  <c:v>128.26704215486387</c:v>
                </c:pt>
                <c:pt idx="278">
                  <c:v>127.02514353310332</c:v>
                </c:pt>
                <c:pt idx="279">
                  <c:v>127.45274977797713</c:v>
                </c:pt>
                <c:pt idx="280">
                  <c:v>127.07553423977042</c:v>
                </c:pt>
                <c:pt idx="281">
                  <c:v>128.08799432479134</c:v>
                </c:pt>
                <c:pt idx="282">
                  <c:v>127.62554344232858</c:v>
                </c:pt>
                <c:pt idx="283">
                  <c:v>126.89648640969791</c:v>
                </c:pt>
                <c:pt idx="284">
                  <c:v>126.43993231205788</c:v>
                </c:pt>
                <c:pt idx="285">
                  <c:v>125.87276882637903</c:v>
                </c:pt>
                <c:pt idx="286">
                  <c:v>125.12530667748342</c:v>
                </c:pt>
                <c:pt idx="287">
                  <c:v>124.67929531634466</c:v>
                </c:pt>
                <c:pt idx="288">
                  <c:v>124.87317445369864</c:v>
                </c:pt>
                <c:pt idx="289">
                  <c:v>125.07616680396052</c:v>
                </c:pt>
                <c:pt idx="290">
                  <c:v>124.36194107861131</c:v>
                </c:pt>
                <c:pt idx="291">
                  <c:v>122.39223625736429</c:v>
                </c:pt>
                <c:pt idx="292">
                  <c:v>122.04557678596638</c:v>
                </c:pt>
                <c:pt idx="293">
                  <c:v>122.56628075485995</c:v>
                </c:pt>
                <c:pt idx="294">
                  <c:v>122.02484869386217</c:v>
                </c:pt>
                <c:pt idx="295">
                  <c:v>124.2740253776176</c:v>
                </c:pt>
                <c:pt idx="296">
                  <c:v>126.16028175910027</c:v>
                </c:pt>
                <c:pt idx="297">
                  <c:v>125.0768815657572</c:v>
                </c:pt>
                <c:pt idx="298">
                  <c:v>124.15251587217915</c:v>
                </c:pt>
                <c:pt idx="299">
                  <c:v>122.43065470393674</c:v>
                </c:pt>
                <c:pt idx="300">
                  <c:v>121.91084418728903</c:v>
                </c:pt>
                <c:pt idx="301">
                  <c:v>121.28149642529755</c:v>
                </c:pt>
                <c:pt idx="302">
                  <c:v>121.07403681380632</c:v>
                </c:pt>
                <c:pt idx="303">
                  <c:v>120.2718953874634</c:v>
                </c:pt>
                <c:pt idx="304">
                  <c:v>121.66300053428441</c:v>
                </c:pt>
                <c:pt idx="305">
                  <c:v>123.17990375732403</c:v>
                </c:pt>
                <c:pt idx="306">
                  <c:v>123.44901157378035</c:v>
                </c:pt>
                <c:pt idx="307">
                  <c:v>124.14715515870388</c:v>
                </c:pt>
                <c:pt idx="308">
                  <c:v>125.22733892396182</c:v>
                </c:pt>
                <c:pt idx="309">
                  <c:v>125.23841773181063</c:v>
                </c:pt>
                <c:pt idx="310">
                  <c:v>126.08862688898138</c:v>
                </c:pt>
                <c:pt idx="311">
                  <c:v>125.06062073488229</c:v>
                </c:pt>
                <c:pt idx="312">
                  <c:v>124.52043950702874</c:v>
                </c:pt>
                <c:pt idx="313">
                  <c:v>124.10963016437729</c:v>
                </c:pt>
                <c:pt idx="314">
                  <c:v>124.08979552451895</c:v>
                </c:pt>
                <c:pt idx="315">
                  <c:v>123.23208136848288</c:v>
                </c:pt>
                <c:pt idx="316">
                  <c:v>122.80965714663512</c:v>
                </c:pt>
                <c:pt idx="317">
                  <c:v>122.17387652847337</c:v>
                </c:pt>
                <c:pt idx="318">
                  <c:v>122.0788132095127</c:v>
                </c:pt>
                <c:pt idx="319">
                  <c:v>119.11862722849321</c:v>
                </c:pt>
                <c:pt idx="320">
                  <c:v>118.35919281950294</c:v>
                </c:pt>
                <c:pt idx="321">
                  <c:v>119.06519878419014</c:v>
                </c:pt>
                <c:pt idx="322">
                  <c:v>119.74851106183222</c:v>
                </c:pt>
                <c:pt idx="323">
                  <c:v>120.06068327653952</c:v>
                </c:pt>
                <c:pt idx="324">
                  <c:v>119.70526797313207</c:v>
                </c:pt>
                <c:pt idx="325">
                  <c:v>121.17213787040293</c:v>
                </c:pt>
                <c:pt idx="326">
                  <c:v>123.7381327205442</c:v>
                </c:pt>
                <c:pt idx="327">
                  <c:v>123.83534032489494</c:v>
                </c:pt>
                <c:pt idx="328">
                  <c:v>122.80679809944836</c:v>
                </c:pt>
                <c:pt idx="329">
                  <c:v>122.4831896959939</c:v>
                </c:pt>
                <c:pt idx="330">
                  <c:v>121.9578397754218</c:v>
                </c:pt>
                <c:pt idx="331">
                  <c:v>121.63333791972148</c:v>
                </c:pt>
                <c:pt idx="332">
                  <c:v>121.8802881204802</c:v>
                </c:pt>
                <c:pt idx="333">
                  <c:v>121.90709168785632</c:v>
                </c:pt>
                <c:pt idx="334">
                  <c:v>122.06362452133291</c:v>
                </c:pt>
                <c:pt idx="335">
                  <c:v>122.62149610365471</c:v>
                </c:pt>
                <c:pt idx="336">
                  <c:v>124.04208517458946</c:v>
                </c:pt>
                <c:pt idx="337">
                  <c:v>124.74076483086051</c:v>
                </c:pt>
                <c:pt idx="338">
                  <c:v>123.09681269845804</c:v>
                </c:pt>
                <c:pt idx="339">
                  <c:v>120.82958827933601</c:v>
                </c:pt>
                <c:pt idx="340">
                  <c:v>121.71160433645979</c:v>
                </c:pt>
                <c:pt idx="341">
                  <c:v>121.80452337003035</c:v>
                </c:pt>
                <c:pt idx="342">
                  <c:v>124.04548029312376</c:v>
                </c:pt>
                <c:pt idx="343">
                  <c:v>123.92254126409192</c:v>
                </c:pt>
                <c:pt idx="344">
                  <c:v>123.18347756630752</c:v>
                </c:pt>
                <c:pt idx="345">
                  <c:v>123.13433769278463</c:v>
                </c:pt>
                <c:pt idx="346">
                  <c:v>124.06477886163458</c:v>
                </c:pt>
                <c:pt idx="347">
                  <c:v>123.86821936754299</c:v>
                </c:pt>
                <c:pt idx="348">
                  <c:v>123.93129709610147</c:v>
                </c:pt>
                <c:pt idx="349">
                  <c:v>124.18503753392881</c:v>
                </c:pt>
                <c:pt idx="350">
                  <c:v>124.70163162249139</c:v>
                </c:pt>
                <c:pt idx="351">
                  <c:v>124.02064232068857</c:v>
                </c:pt>
                <c:pt idx="352">
                  <c:v>124.02171446338362</c:v>
                </c:pt>
                <c:pt idx="353">
                  <c:v>122.79589798204873</c:v>
                </c:pt>
                <c:pt idx="354">
                  <c:v>122.80358167136323</c:v>
                </c:pt>
                <c:pt idx="355">
                  <c:v>123.04445639685002</c:v>
                </c:pt>
                <c:pt idx="356">
                  <c:v>121.64906267924886</c:v>
                </c:pt>
                <c:pt idx="357">
                  <c:v>120.66018973351892</c:v>
                </c:pt>
                <c:pt idx="358">
                  <c:v>121.77968539759516</c:v>
                </c:pt>
                <c:pt idx="359">
                  <c:v>122.42886779944496</c:v>
                </c:pt>
                <c:pt idx="360">
                  <c:v>121.44285390090184</c:v>
                </c:pt>
                <c:pt idx="361">
                  <c:v>121.44553425763944</c:v>
                </c:pt>
                <c:pt idx="362">
                  <c:v>117.78273743046704</c:v>
                </c:pt>
                <c:pt idx="363">
                  <c:v>115.56608240846133</c:v>
                </c:pt>
                <c:pt idx="364">
                  <c:v>115.14937628098711</c:v>
                </c:pt>
                <c:pt idx="365">
                  <c:v>114.10439453421651</c:v>
                </c:pt>
                <c:pt idx="366">
                  <c:v>119.31876053156832</c:v>
                </c:pt>
                <c:pt idx="367">
                  <c:v>120.09356231918758</c:v>
                </c:pt>
                <c:pt idx="368">
                  <c:v>121.78969206274891</c:v>
                </c:pt>
                <c:pt idx="369">
                  <c:v>118.4924958945869</c:v>
                </c:pt>
                <c:pt idx="370">
                  <c:v>117.87726467808018</c:v>
                </c:pt>
                <c:pt idx="371">
                  <c:v>118.73908871444726</c:v>
                </c:pt>
                <c:pt idx="372">
                  <c:v>118.77661370877385</c:v>
                </c:pt>
                <c:pt idx="373">
                  <c:v>126.76568500090235</c:v>
                </c:pt>
                <c:pt idx="374">
                  <c:v>124.68447733937066</c:v>
                </c:pt>
                <c:pt idx="375">
                  <c:v>129.99051153714882</c:v>
                </c:pt>
                <c:pt idx="376">
                  <c:v>132.2227126282327</c:v>
                </c:pt>
                <c:pt idx="377">
                  <c:v>134.19063054498795</c:v>
                </c:pt>
                <c:pt idx="378">
                  <c:v>133.46782767807838</c:v>
                </c:pt>
                <c:pt idx="379">
                  <c:v>133.79965584219482</c:v>
                </c:pt>
                <c:pt idx="380">
                  <c:v>133.53948254819721</c:v>
                </c:pt>
                <c:pt idx="381">
                  <c:v>132.96427799230554</c:v>
                </c:pt>
                <c:pt idx="382">
                  <c:v>132.21842405745252</c:v>
                </c:pt>
                <c:pt idx="383">
                  <c:v>133.81716750621393</c:v>
                </c:pt>
                <c:pt idx="384">
                  <c:v>131.92537172080685</c:v>
                </c:pt>
                <c:pt idx="385">
                  <c:v>130.37058612254231</c:v>
                </c:pt>
                <c:pt idx="386">
                  <c:v>130.77978725115119</c:v>
                </c:pt>
                <c:pt idx="387">
                  <c:v>130.5028170549312</c:v>
                </c:pt>
                <c:pt idx="388">
                  <c:v>131.58425165333335</c:v>
                </c:pt>
                <c:pt idx="389">
                  <c:v>131.6780641391498</c:v>
                </c:pt>
                <c:pt idx="390">
                  <c:v>131.88784672648029</c:v>
                </c:pt>
                <c:pt idx="391">
                  <c:v>132.07171919868051</c:v>
                </c:pt>
                <c:pt idx="392">
                  <c:v>130.83142879096252</c:v>
                </c:pt>
                <c:pt idx="393">
                  <c:v>130.46904456003728</c:v>
                </c:pt>
                <c:pt idx="394">
                  <c:v>129.69620836735893</c:v>
                </c:pt>
                <c:pt idx="395">
                  <c:v>129.922966547361</c:v>
                </c:pt>
                <c:pt idx="396">
                  <c:v>131.09142339451097</c:v>
                </c:pt>
                <c:pt idx="397">
                  <c:v>129.58023826584491</c:v>
                </c:pt>
                <c:pt idx="398">
                  <c:v>127.80387651060438</c:v>
                </c:pt>
                <c:pt idx="399">
                  <c:v>126.48674920974149</c:v>
                </c:pt>
                <c:pt idx="400">
                  <c:v>127.42541013925347</c:v>
                </c:pt>
                <c:pt idx="401">
                  <c:v>127.65931593722249</c:v>
                </c:pt>
                <c:pt idx="402">
                  <c:v>127.38163097920581</c:v>
                </c:pt>
                <c:pt idx="403">
                  <c:v>127.58623154351024</c:v>
                </c:pt>
                <c:pt idx="404">
                  <c:v>126.56805336411576</c:v>
                </c:pt>
                <c:pt idx="405">
                  <c:v>127.17024017783275</c:v>
                </c:pt>
                <c:pt idx="406">
                  <c:v>125.81540919219411</c:v>
                </c:pt>
                <c:pt idx="407">
                  <c:v>125.60187410543097</c:v>
                </c:pt>
                <c:pt idx="408">
                  <c:v>125.52628804543028</c:v>
                </c:pt>
                <c:pt idx="409">
                  <c:v>125.1683710757344</c:v>
                </c:pt>
                <c:pt idx="410">
                  <c:v>124.33692441572691</c:v>
                </c:pt>
                <c:pt idx="411">
                  <c:v>123.6671926122221</c:v>
                </c:pt>
                <c:pt idx="412">
                  <c:v>126.01107523403984</c:v>
                </c:pt>
                <c:pt idx="413">
                  <c:v>124.23060359846828</c:v>
                </c:pt>
                <c:pt idx="414">
                  <c:v>124.41340392797348</c:v>
                </c:pt>
                <c:pt idx="415">
                  <c:v>124.06191981444786</c:v>
                </c:pt>
                <c:pt idx="416">
                  <c:v>124.02028493979029</c:v>
                </c:pt>
                <c:pt idx="417">
                  <c:v>122.53929849703465</c:v>
                </c:pt>
                <c:pt idx="418">
                  <c:v>122.22855580592073</c:v>
                </c:pt>
                <c:pt idx="419">
                  <c:v>123.34840885089534</c:v>
                </c:pt>
                <c:pt idx="420">
                  <c:v>123.39040110645128</c:v>
                </c:pt>
                <c:pt idx="421">
                  <c:v>122.25768234913613</c:v>
                </c:pt>
                <c:pt idx="422">
                  <c:v>121.12871609125365</c:v>
                </c:pt>
                <c:pt idx="423">
                  <c:v>120.58156593588231</c:v>
                </c:pt>
                <c:pt idx="424">
                  <c:v>119.13989139194501</c:v>
                </c:pt>
                <c:pt idx="425">
                  <c:v>117.88369753425052</c:v>
                </c:pt>
                <c:pt idx="426">
                  <c:v>118.26949021401758</c:v>
                </c:pt>
                <c:pt idx="427">
                  <c:v>117.75414695859924</c:v>
                </c:pt>
                <c:pt idx="428">
                  <c:v>118.56540159785003</c:v>
                </c:pt>
                <c:pt idx="429">
                  <c:v>118.36205186668981</c:v>
                </c:pt>
                <c:pt idx="430">
                  <c:v>117.55937436899939</c:v>
                </c:pt>
                <c:pt idx="431">
                  <c:v>117.61834221722687</c:v>
                </c:pt>
                <c:pt idx="432">
                  <c:v>115.426167786758</c:v>
                </c:pt>
                <c:pt idx="433">
                  <c:v>115.63827334992776</c:v>
                </c:pt>
                <c:pt idx="434">
                  <c:v>115.3548702975375</c:v>
                </c:pt>
                <c:pt idx="435">
                  <c:v>116.12431137168153</c:v>
                </c:pt>
                <c:pt idx="436">
                  <c:v>118.4215557862648</c:v>
                </c:pt>
                <c:pt idx="437">
                  <c:v>118.72979681109027</c:v>
                </c:pt>
                <c:pt idx="438">
                  <c:v>118.22446022082569</c:v>
                </c:pt>
                <c:pt idx="439">
                  <c:v>119.39077278258559</c:v>
                </c:pt>
                <c:pt idx="440">
                  <c:v>119.16526543572776</c:v>
                </c:pt>
                <c:pt idx="441">
                  <c:v>119.20457733454607</c:v>
                </c:pt>
                <c:pt idx="442">
                  <c:v>120.33068454524177</c:v>
                </c:pt>
                <c:pt idx="443">
                  <c:v>121.10066169073332</c:v>
                </c:pt>
                <c:pt idx="444">
                  <c:v>120.94180588141747</c:v>
                </c:pt>
                <c:pt idx="445">
                  <c:v>121.13711454236484</c:v>
                </c:pt>
                <c:pt idx="446">
                  <c:v>121.84651562558635</c:v>
                </c:pt>
                <c:pt idx="447">
                  <c:v>121.59599161584416</c:v>
                </c:pt>
                <c:pt idx="448">
                  <c:v>120.98969492179616</c:v>
                </c:pt>
                <c:pt idx="449">
                  <c:v>123.19580720730062</c:v>
                </c:pt>
                <c:pt idx="450">
                  <c:v>122.78160274611486</c:v>
                </c:pt>
                <c:pt idx="451">
                  <c:v>122.39009197197423</c:v>
                </c:pt>
                <c:pt idx="452">
                  <c:v>122.54144278242477</c:v>
                </c:pt>
                <c:pt idx="453">
                  <c:v>121.0461611037352</c:v>
                </c:pt>
                <c:pt idx="454">
                  <c:v>121.61797054109257</c:v>
                </c:pt>
                <c:pt idx="455">
                  <c:v>119.72367308939708</c:v>
                </c:pt>
                <c:pt idx="456">
                  <c:v>120.17290087862096</c:v>
                </c:pt>
                <c:pt idx="457">
                  <c:v>121.580445546766</c:v>
                </c:pt>
                <c:pt idx="458">
                  <c:v>120.87408220118044</c:v>
                </c:pt>
                <c:pt idx="459">
                  <c:v>120.80046173612068</c:v>
                </c:pt>
                <c:pt idx="460">
                  <c:v>119.8341037869867</c:v>
                </c:pt>
                <c:pt idx="461">
                  <c:v>118.59238385567531</c:v>
                </c:pt>
                <c:pt idx="462">
                  <c:v>119.10218770716924</c:v>
                </c:pt>
                <c:pt idx="463">
                  <c:v>118.38456686328573</c:v>
                </c:pt>
                <c:pt idx="464">
                  <c:v>116.56960797102357</c:v>
                </c:pt>
                <c:pt idx="465">
                  <c:v>111.26053603560945</c:v>
                </c:pt>
                <c:pt idx="466">
                  <c:v>112.04659532152668</c:v>
                </c:pt>
                <c:pt idx="467">
                  <c:v>111.20907318624728</c:v>
                </c:pt>
                <c:pt idx="468">
                  <c:v>110.73750909087661</c:v>
                </c:pt>
                <c:pt idx="469">
                  <c:v>110.57507947257727</c:v>
                </c:pt>
                <c:pt idx="470">
                  <c:v>108.86930044476054</c:v>
                </c:pt>
                <c:pt idx="471">
                  <c:v>107.96191034385404</c:v>
                </c:pt>
                <c:pt idx="472">
                  <c:v>106.34905034960786</c:v>
                </c:pt>
                <c:pt idx="473">
                  <c:v>104.63737453696837</c:v>
                </c:pt>
                <c:pt idx="474">
                  <c:v>105.41503537177441</c:v>
                </c:pt>
                <c:pt idx="475">
                  <c:v>104.93703842023346</c:v>
                </c:pt>
                <c:pt idx="476">
                  <c:v>105.44970131891418</c:v>
                </c:pt>
                <c:pt idx="477">
                  <c:v>105.18559683503474</c:v>
                </c:pt>
                <c:pt idx="478">
                  <c:v>103.68459706197163</c:v>
                </c:pt>
                <c:pt idx="479">
                  <c:v>103.43067793369512</c:v>
                </c:pt>
                <c:pt idx="480">
                  <c:v>101.22081314875801</c:v>
                </c:pt>
                <c:pt idx="481">
                  <c:v>102.52811247491631</c:v>
                </c:pt>
                <c:pt idx="482">
                  <c:v>103.58756814807003</c:v>
                </c:pt>
                <c:pt idx="483">
                  <c:v>103.90938964703274</c:v>
                </c:pt>
                <c:pt idx="484">
                  <c:v>105.05497411668841</c:v>
                </c:pt>
                <c:pt idx="485">
                  <c:v>105.4675703638316</c:v>
                </c:pt>
                <c:pt idx="486">
                  <c:v>106.11746752747811</c:v>
                </c:pt>
                <c:pt idx="487">
                  <c:v>102.48701367160625</c:v>
                </c:pt>
                <c:pt idx="488">
                  <c:v>101.50260798710569</c:v>
                </c:pt>
                <c:pt idx="489">
                  <c:v>99.823811217114255</c:v>
                </c:pt>
                <c:pt idx="490">
                  <c:v>101.68987557784025</c:v>
                </c:pt>
                <c:pt idx="491">
                  <c:v>102.26275715789268</c:v>
                </c:pt>
                <c:pt idx="492">
                  <c:v>102.60369853491702</c:v>
                </c:pt>
                <c:pt idx="493">
                  <c:v>102.99252895232004</c:v>
                </c:pt>
                <c:pt idx="494">
                  <c:v>106.82865551519139</c:v>
                </c:pt>
                <c:pt idx="495">
                  <c:v>108.24531339624428</c:v>
                </c:pt>
                <c:pt idx="496">
                  <c:v>108.23816577827732</c:v>
                </c:pt>
                <c:pt idx="497">
                  <c:v>110.26147773427657</c:v>
                </c:pt>
                <c:pt idx="498">
                  <c:v>109.8889081477484</c:v>
                </c:pt>
                <c:pt idx="499">
                  <c:v>111.5553752767468</c:v>
                </c:pt>
                <c:pt idx="500">
                  <c:v>111.87022784819172</c:v>
                </c:pt>
                <c:pt idx="501">
                  <c:v>112.96202649264596</c:v>
                </c:pt>
                <c:pt idx="502">
                  <c:v>114.37260889842696</c:v>
                </c:pt>
                <c:pt idx="503">
                  <c:v>111.64918776256324</c:v>
                </c:pt>
                <c:pt idx="504">
                  <c:v>110.81363122222477</c:v>
                </c:pt>
                <c:pt idx="505">
                  <c:v>109.527417369069</c:v>
                </c:pt>
                <c:pt idx="506">
                  <c:v>107.26412413982881</c:v>
                </c:pt>
                <c:pt idx="507">
                  <c:v>107.48677243949983</c:v>
                </c:pt>
                <c:pt idx="508">
                  <c:v>109.02529720688953</c:v>
                </c:pt>
                <c:pt idx="509">
                  <c:v>105.97237088274863</c:v>
                </c:pt>
                <c:pt idx="510">
                  <c:v>109.30208871266034</c:v>
                </c:pt>
                <c:pt idx="511">
                  <c:v>108.97615733336663</c:v>
                </c:pt>
                <c:pt idx="512">
                  <c:v>109.93947754486464</c:v>
                </c:pt>
                <c:pt idx="513">
                  <c:v>111.22247496993526</c:v>
                </c:pt>
                <c:pt idx="514">
                  <c:v>112.72365343344755</c:v>
                </c:pt>
                <c:pt idx="515">
                  <c:v>113.13893003732836</c:v>
                </c:pt>
                <c:pt idx="516">
                  <c:v>112.57266000389538</c:v>
                </c:pt>
                <c:pt idx="517">
                  <c:v>111.40795565617805</c:v>
                </c:pt>
                <c:pt idx="518">
                  <c:v>113.61085151359738</c:v>
                </c:pt>
                <c:pt idx="519">
                  <c:v>114.80700538036935</c:v>
                </c:pt>
                <c:pt idx="520">
                  <c:v>114.76376229166918</c:v>
                </c:pt>
                <c:pt idx="521">
                  <c:v>116.95182684180705</c:v>
                </c:pt>
                <c:pt idx="522">
                  <c:v>116.31604622364532</c:v>
                </c:pt>
                <c:pt idx="523">
                  <c:v>116.41861454147131</c:v>
                </c:pt>
                <c:pt idx="524">
                  <c:v>116.44470334705075</c:v>
                </c:pt>
                <c:pt idx="525">
                  <c:v>115.43599576146248</c:v>
                </c:pt>
                <c:pt idx="526">
                  <c:v>113.93767634513698</c:v>
                </c:pt>
                <c:pt idx="527">
                  <c:v>114.7694803860428</c:v>
                </c:pt>
                <c:pt idx="528">
                  <c:v>114.03416918769103</c:v>
                </c:pt>
                <c:pt idx="529">
                  <c:v>114.3963747281671</c:v>
                </c:pt>
                <c:pt idx="530">
                  <c:v>113.32244512863026</c:v>
                </c:pt>
                <c:pt idx="531">
                  <c:v>112.97006756285877</c:v>
                </c:pt>
                <c:pt idx="532">
                  <c:v>113.72271173478042</c:v>
                </c:pt>
                <c:pt idx="533">
                  <c:v>114.17837238017458</c:v>
                </c:pt>
                <c:pt idx="534">
                  <c:v>111.74675274781232</c:v>
                </c:pt>
                <c:pt idx="535">
                  <c:v>112.96524292073109</c:v>
                </c:pt>
                <c:pt idx="536">
                  <c:v>111.69403906530596</c:v>
                </c:pt>
                <c:pt idx="537">
                  <c:v>112.14308816408068</c:v>
                </c:pt>
                <c:pt idx="538">
                  <c:v>110.93996536979091</c:v>
                </c:pt>
                <c:pt idx="539">
                  <c:v>111.32307769282035</c:v>
                </c:pt>
                <c:pt idx="540">
                  <c:v>110.66085088818085</c:v>
                </c:pt>
                <c:pt idx="541">
                  <c:v>111.16833176383551</c:v>
                </c:pt>
                <c:pt idx="542">
                  <c:v>109.25437836273086</c:v>
                </c:pt>
                <c:pt idx="543">
                  <c:v>107.88417999846324</c:v>
                </c:pt>
                <c:pt idx="544">
                  <c:v>106.04116670568074</c:v>
                </c:pt>
                <c:pt idx="545">
                  <c:v>107.20247593486376</c:v>
                </c:pt>
                <c:pt idx="546">
                  <c:v>107.7496260902351</c:v>
                </c:pt>
                <c:pt idx="547">
                  <c:v>107.76642299245746</c:v>
                </c:pt>
                <c:pt idx="548">
                  <c:v>109.05210077426571</c:v>
                </c:pt>
                <c:pt idx="549">
                  <c:v>105.80297233693155</c:v>
                </c:pt>
                <c:pt idx="550">
                  <c:v>103.77429966745704</c:v>
                </c:pt>
                <c:pt idx="551">
                  <c:v>104.40954421427126</c:v>
                </c:pt>
                <c:pt idx="552">
                  <c:v>107.77464275311945</c:v>
                </c:pt>
                <c:pt idx="553">
                  <c:v>107.56807659387411</c:v>
                </c:pt>
                <c:pt idx="554">
                  <c:v>108.16722566995514</c:v>
                </c:pt>
                <c:pt idx="555">
                  <c:v>110.77467670430481</c:v>
                </c:pt>
                <c:pt idx="556">
                  <c:v>112.98579232238615</c:v>
                </c:pt>
                <c:pt idx="557">
                  <c:v>112.48206394616415</c:v>
                </c:pt>
                <c:pt idx="558">
                  <c:v>111.4974795712144</c:v>
                </c:pt>
                <c:pt idx="559">
                  <c:v>109.52545177412814</c:v>
                </c:pt>
                <c:pt idx="560">
                  <c:v>112.78726723335366</c:v>
                </c:pt>
                <c:pt idx="561">
                  <c:v>115.36237529640279</c:v>
                </c:pt>
                <c:pt idx="562">
                  <c:v>114.79771347701239</c:v>
                </c:pt>
                <c:pt idx="563">
                  <c:v>113.15125967832147</c:v>
                </c:pt>
                <c:pt idx="564">
                  <c:v>113.23399335628912</c:v>
                </c:pt>
                <c:pt idx="565">
                  <c:v>117.80292945122376</c:v>
                </c:pt>
                <c:pt idx="566">
                  <c:v>115.96063092023796</c:v>
                </c:pt>
                <c:pt idx="567">
                  <c:v>117.29366167107734</c:v>
                </c:pt>
                <c:pt idx="568">
                  <c:v>119.66935119284811</c:v>
                </c:pt>
                <c:pt idx="569">
                  <c:v>123.74688855255377</c:v>
                </c:pt>
                <c:pt idx="570">
                  <c:v>125.49162209829049</c:v>
                </c:pt>
                <c:pt idx="571">
                  <c:v>125.32383176651592</c:v>
                </c:pt>
                <c:pt idx="572">
                  <c:v>125.6735289755498</c:v>
                </c:pt>
                <c:pt idx="573">
                  <c:v>124.64212770291644</c:v>
                </c:pt>
                <c:pt idx="574">
                  <c:v>123.39254539184138</c:v>
                </c:pt>
                <c:pt idx="575">
                  <c:v>123.88769662650304</c:v>
                </c:pt>
                <c:pt idx="576">
                  <c:v>125.19767630939896</c:v>
                </c:pt>
                <c:pt idx="577">
                  <c:v>124.5377724805987</c:v>
                </c:pt>
                <c:pt idx="578">
                  <c:v>124.15805527610357</c:v>
                </c:pt>
                <c:pt idx="579">
                  <c:v>123.82283199345279</c:v>
                </c:pt>
                <c:pt idx="580">
                  <c:v>121.53291388728566</c:v>
                </c:pt>
                <c:pt idx="581">
                  <c:v>122.08131487580123</c:v>
                </c:pt>
                <c:pt idx="582">
                  <c:v>118.53627505463461</c:v>
                </c:pt>
                <c:pt idx="583">
                  <c:v>118.05309608006763</c:v>
                </c:pt>
                <c:pt idx="584">
                  <c:v>117.8270526618623</c:v>
                </c:pt>
                <c:pt idx="585">
                  <c:v>117.87529908313931</c:v>
                </c:pt>
                <c:pt idx="586">
                  <c:v>115.15384354221651</c:v>
                </c:pt>
                <c:pt idx="587">
                  <c:v>114.1295898875501</c:v>
                </c:pt>
                <c:pt idx="588">
                  <c:v>111.67116668781169</c:v>
                </c:pt>
                <c:pt idx="589">
                  <c:v>113.46468272617297</c:v>
                </c:pt>
                <c:pt idx="590">
                  <c:v>111.4738924319234</c:v>
                </c:pt>
                <c:pt idx="591">
                  <c:v>110.74769444647953</c:v>
                </c:pt>
                <c:pt idx="592">
                  <c:v>114.88026846453084</c:v>
                </c:pt>
                <c:pt idx="593">
                  <c:v>116.02174305385552</c:v>
                </c:pt>
                <c:pt idx="594">
                  <c:v>119.7122369006499</c:v>
                </c:pt>
                <c:pt idx="595">
                  <c:v>120.99058837404199</c:v>
                </c:pt>
                <c:pt idx="596">
                  <c:v>118.73891002399812</c:v>
                </c:pt>
                <c:pt idx="597">
                  <c:v>120.40591322434406</c:v>
                </c:pt>
                <c:pt idx="598">
                  <c:v>119.77781629549682</c:v>
                </c:pt>
                <c:pt idx="599">
                  <c:v>118.30737258924248</c:v>
                </c:pt>
                <c:pt idx="600">
                  <c:v>116.90840506265781</c:v>
                </c:pt>
                <c:pt idx="601">
                  <c:v>118.11510166593105</c:v>
                </c:pt>
                <c:pt idx="602">
                  <c:v>120.6090842650551</c:v>
                </c:pt>
                <c:pt idx="603">
                  <c:v>122.16726498185398</c:v>
                </c:pt>
                <c:pt idx="604">
                  <c:v>120.75864817101389</c:v>
                </c:pt>
                <c:pt idx="605">
                  <c:v>119.3023210102443</c:v>
                </c:pt>
                <c:pt idx="606">
                  <c:v>119.31286374674559</c:v>
                </c:pt>
                <c:pt idx="607">
                  <c:v>118.20819938995079</c:v>
                </c:pt>
                <c:pt idx="608">
                  <c:v>117.38854629958882</c:v>
                </c:pt>
                <c:pt idx="609">
                  <c:v>117.1063940803428</c:v>
                </c:pt>
                <c:pt idx="610">
                  <c:v>118.00073977845958</c:v>
                </c:pt>
                <c:pt idx="611">
                  <c:v>115.18171925228766</c:v>
                </c:pt>
                <c:pt idx="612">
                  <c:v>115.71475286217424</c:v>
                </c:pt>
                <c:pt idx="613">
                  <c:v>118.78394001718999</c:v>
                </c:pt>
                <c:pt idx="614">
                  <c:v>120.80850280633348</c:v>
                </c:pt>
                <c:pt idx="615">
                  <c:v>121.25737321465903</c:v>
                </c:pt>
                <c:pt idx="616">
                  <c:v>120.32532383176647</c:v>
                </c:pt>
                <c:pt idx="617">
                  <c:v>121.85241241040903</c:v>
                </c:pt>
                <c:pt idx="618">
                  <c:v>122.89185475325526</c:v>
                </c:pt>
                <c:pt idx="619">
                  <c:v>118.64795658536843</c:v>
                </c:pt>
                <c:pt idx="620">
                  <c:v>118.75266918858451</c:v>
                </c:pt>
                <c:pt idx="621">
                  <c:v>118.27681652243365</c:v>
                </c:pt>
                <c:pt idx="622">
                  <c:v>121.00256063413663</c:v>
                </c:pt>
                <c:pt idx="623">
                  <c:v>123.75743128905499</c:v>
                </c:pt>
                <c:pt idx="624">
                  <c:v>121.75895730549094</c:v>
                </c:pt>
                <c:pt idx="625">
                  <c:v>122.14832379424149</c:v>
                </c:pt>
                <c:pt idx="626">
                  <c:v>121.16624108558018</c:v>
                </c:pt>
                <c:pt idx="627">
                  <c:v>120.36803084911911</c:v>
                </c:pt>
                <c:pt idx="628">
                  <c:v>116.55960130586976</c:v>
                </c:pt>
                <c:pt idx="629">
                  <c:v>117.29884369410335</c:v>
                </c:pt>
                <c:pt idx="630">
                  <c:v>115.53195253266905</c:v>
                </c:pt>
                <c:pt idx="631">
                  <c:v>113.49452403118504</c:v>
                </c:pt>
                <c:pt idx="632">
                  <c:v>115.7794388047753</c:v>
                </c:pt>
                <c:pt idx="633">
                  <c:v>108.0401767605923</c:v>
                </c:pt>
                <c:pt idx="634">
                  <c:v>106.12479383589422</c:v>
                </c:pt>
                <c:pt idx="635">
                  <c:v>110.10994823337683</c:v>
                </c:pt>
                <c:pt idx="636">
                  <c:v>114.66744813956434</c:v>
                </c:pt>
                <c:pt idx="637">
                  <c:v>113.50649629127969</c:v>
                </c:pt>
                <c:pt idx="638">
                  <c:v>114.43354234159536</c:v>
                </c:pt>
                <c:pt idx="639">
                  <c:v>123.15721007027892</c:v>
                </c:pt>
                <c:pt idx="640">
                  <c:v>127.41504609320131</c:v>
                </c:pt>
                <c:pt idx="641">
                  <c:v>122.46121077074547</c:v>
                </c:pt>
                <c:pt idx="642">
                  <c:v>131.98612647352607</c:v>
                </c:pt>
                <c:pt idx="643">
                  <c:v>133.3016455603464</c:v>
                </c:pt>
                <c:pt idx="644">
                  <c:v>135.58084223956308</c:v>
                </c:pt>
                <c:pt idx="645">
                  <c:v>138.67915593779421</c:v>
                </c:pt>
                <c:pt idx="646">
                  <c:v>141.16777782344303</c:v>
                </c:pt>
                <c:pt idx="647">
                  <c:v>143.47770925991767</c:v>
                </c:pt>
                <c:pt idx="648">
                  <c:v>143.1301563362739</c:v>
                </c:pt>
                <c:pt idx="649">
                  <c:v>141.37434398268837</c:v>
                </c:pt>
                <c:pt idx="650">
                  <c:v>145.98509364272979</c:v>
                </c:pt>
                <c:pt idx="651">
                  <c:v>147.29328642113396</c:v>
                </c:pt>
                <c:pt idx="652">
                  <c:v>147.4550012776366</c:v>
                </c:pt>
                <c:pt idx="653">
                  <c:v>143.5883186479565</c:v>
                </c:pt>
                <c:pt idx="654">
                  <c:v>142.30621467513174</c:v>
                </c:pt>
                <c:pt idx="655">
                  <c:v>141.43134623597493</c:v>
                </c:pt>
                <c:pt idx="656">
                  <c:v>142.27762420326385</c:v>
                </c:pt>
                <c:pt idx="657">
                  <c:v>143.10728395877959</c:v>
                </c:pt>
                <c:pt idx="658">
                  <c:v>141.78979927701835</c:v>
                </c:pt>
                <c:pt idx="659">
                  <c:v>139.59548056115941</c:v>
                </c:pt>
                <c:pt idx="660">
                  <c:v>139.39570463898266</c:v>
                </c:pt>
                <c:pt idx="661">
                  <c:v>140.40673520041017</c:v>
                </c:pt>
                <c:pt idx="662">
                  <c:v>138.91091745037309</c:v>
                </c:pt>
                <c:pt idx="663">
                  <c:v>135.95305444519286</c:v>
                </c:pt>
                <c:pt idx="664">
                  <c:v>134.50941430631465</c:v>
                </c:pt>
                <c:pt idx="665">
                  <c:v>140.22089713326903</c:v>
                </c:pt>
                <c:pt idx="666">
                  <c:v>144.07828785959208</c:v>
                </c:pt>
                <c:pt idx="667">
                  <c:v>144.5687931425752</c:v>
                </c:pt>
                <c:pt idx="668">
                  <c:v>145.1784849551575</c:v>
                </c:pt>
                <c:pt idx="669">
                  <c:v>146.41287857805276</c:v>
                </c:pt>
                <c:pt idx="670">
                  <c:v>143.9996640619554</c:v>
                </c:pt>
                <c:pt idx="671">
                  <c:v>144.52251231623907</c:v>
                </c:pt>
                <c:pt idx="672">
                  <c:v>144.96905974872536</c:v>
                </c:pt>
                <c:pt idx="673">
                  <c:v>144.12707035221661</c:v>
                </c:pt>
                <c:pt idx="674">
                  <c:v>142.54101392534656</c:v>
                </c:pt>
                <c:pt idx="675">
                  <c:v>144.27931461491301</c:v>
                </c:pt>
                <c:pt idx="676">
                  <c:v>143.80900135268655</c:v>
                </c:pt>
                <c:pt idx="677">
                  <c:v>144.13671963647201</c:v>
                </c:pt>
                <c:pt idx="678">
                  <c:v>143.73877600616112</c:v>
                </c:pt>
                <c:pt idx="679">
                  <c:v>140.40494829591842</c:v>
                </c:pt>
                <c:pt idx="680">
                  <c:v>140.25020236693356</c:v>
                </c:pt>
                <c:pt idx="681">
                  <c:v>140.97354130519068</c:v>
                </c:pt>
                <c:pt idx="682">
                  <c:v>140.60633243213772</c:v>
                </c:pt>
                <c:pt idx="683">
                  <c:v>140.66780194665361</c:v>
                </c:pt>
                <c:pt idx="684">
                  <c:v>139.9778781223921</c:v>
                </c:pt>
                <c:pt idx="685">
                  <c:v>140.21339213440368</c:v>
                </c:pt>
                <c:pt idx="686">
                  <c:v>138.90394852285525</c:v>
                </c:pt>
                <c:pt idx="687">
                  <c:v>135.12947016494903</c:v>
                </c:pt>
                <c:pt idx="688">
                  <c:v>137.04896296997808</c:v>
                </c:pt>
                <c:pt idx="689">
                  <c:v>137.71726524988949</c:v>
                </c:pt>
                <c:pt idx="690">
                  <c:v>135.54170903119382</c:v>
                </c:pt>
                <c:pt idx="691">
                  <c:v>135.79419863587694</c:v>
                </c:pt>
                <c:pt idx="692">
                  <c:v>136.05633752481546</c:v>
                </c:pt>
                <c:pt idx="693">
                  <c:v>137.6425726421347</c:v>
                </c:pt>
                <c:pt idx="694">
                  <c:v>138.37877729273234</c:v>
                </c:pt>
                <c:pt idx="695">
                  <c:v>138.497427750984</c:v>
                </c:pt>
                <c:pt idx="696">
                  <c:v>138.83247234318557</c:v>
                </c:pt>
                <c:pt idx="697">
                  <c:v>136.03471598046539</c:v>
                </c:pt>
                <c:pt idx="698">
                  <c:v>134.31893028749491</c:v>
                </c:pt>
                <c:pt idx="699">
                  <c:v>134.03624199690134</c:v>
                </c:pt>
                <c:pt idx="700">
                  <c:v>134.77584176603327</c:v>
                </c:pt>
                <c:pt idx="701">
                  <c:v>133.00001608214023</c:v>
                </c:pt>
                <c:pt idx="702">
                  <c:v>132.13211657050124</c:v>
                </c:pt>
                <c:pt idx="703">
                  <c:v>131.20167540165127</c:v>
                </c:pt>
                <c:pt idx="704">
                  <c:v>136.92656001229372</c:v>
                </c:pt>
                <c:pt idx="705">
                  <c:v>136.38923783162696</c:v>
                </c:pt>
                <c:pt idx="706">
                  <c:v>135.0892648138848</c:v>
                </c:pt>
                <c:pt idx="707">
                  <c:v>135.28260787989126</c:v>
                </c:pt>
                <c:pt idx="708">
                  <c:v>134.10557389118091</c:v>
                </c:pt>
                <c:pt idx="709">
                  <c:v>138.36787717533267</c:v>
                </c:pt>
                <c:pt idx="710">
                  <c:v>140.70568432187852</c:v>
                </c:pt>
                <c:pt idx="711">
                  <c:v>140.86454013119436</c:v>
                </c:pt>
                <c:pt idx="712">
                  <c:v>139.9235562258431</c:v>
                </c:pt>
                <c:pt idx="713">
                  <c:v>139.95822217298289</c:v>
                </c:pt>
                <c:pt idx="714">
                  <c:v>141.6636438199013</c:v>
                </c:pt>
                <c:pt idx="715">
                  <c:v>139.95875824433043</c:v>
                </c:pt>
                <c:pt idx="716">
                  <c:v>140.84845799076868</c:v>
                </c:pt>
                <c:pt idx="717">
                  <c:v>141.5015715825003</c:v>
                </c:pt>
                <c:pt idx="718">
                  <c:v>139.992173358326</c:v>
                </c:pt>
                <c:pt idx="719">
                  <c:v>138.67540343836143</c:v>
                </c:pt>
                <c:pt idx="720">
                  <c:v>138.13039756838018</c:v>
                </c:pt>
                <c:pt idx="721">
                  <c:v>136.2428903537533</c:v>
                </c:pt>
                <c:pt idx="722">
                  <c:v>136.42390377876674</c:v>
                </c:pt>
                <c:pt idx="723">
                  <c:v>134.19563387756469</c:v>
                </c:pt>
                <c:pt idx="724">
                  <c:v>135.68573353322819</c:v>
                </c:pt>
                <c:pt idx="725">
                  <c:v>136.35796700302146</c:v>
                </c:pt>
                <c:pt idx="726">
                  <c:v>136.80844562538957</c:v>
                </c:pt>
                <c:pt idx="727">
                  <c:v>136.2503953526186</c:v>
                </c:pt>
                <c:pt idx="728">
                  <c:v>135.81510541843028</c:v>
                </c:pt>
                <c:pt idx="729">
                  <c:v>137.19120056752064</c:v>
                </c:pt>
                <c:pt idx="730">
                  <c:v>136.1953586942729</c:v>
                </c:pt>
                <c:pt idx="731">
                  <c:v>136.16891250779514</c:v>
                </c:pt>
                <c:pt idx="732">
                  <c:v>136.13460394155371</c:v>
                </c:pt>
                <c:pt idx="733">
                  <c:v>135.05799398527927</c:v>
                </c:pt>
                <c:pt idx="734">
                  <c:v>134.10843293836766</c:v>
                </c:pt>
                <c:pt idx="735">
                  <c:v>134.72616582116279</c:v>
                </c:pt>
                <c:pt idx="736">
                  <c:v>134.4768926445648</c:v>
                </c:pt>
                <c:pt idx="737">
                  <c:v>132.84938003348634</c:v>
                </c:pt>
                <c:pt idx="738">
                  <c:v>132.54935876932288</c:v>
                </c:pt>
                <c:pt idx="739">
                  <c:v>132.78862528076712</c:v>
                </c:pt>
                <c:pt idx="740">
                  <c:v>134.26264279600494</c:v>
                </c:pt>
                <c:pt idx="741">
                  <c:v>131.38840692103824</c:v>
                </c:pt>
                <c:pt idx="742">
                  <c:v>131.5347543989119</c:v>
                </c:pt>
                <c:pt idx="743">
                  <c:v>131.01101269238237</c:v>
                </c:pt>
                <c:pt idx="744">
                  <c:v>130.70813238103213</c:v>
                </c:pt>
                <c:pt idx="745">
                  <c:v>129.86757250811678</c:v>
                </c:pt>
                <c:pt idx="746">
                  <c:v>132.35530094151974</c:v>
                </c:pt>
                <c:pt idx="747">
                  <c:v>130.38988469105291</c:v>
                </c:pt>
                <c:pt idx="748">
                  <c:v>131.9666492145659</c:v>
                </c:pt>
                <c:pt idx="749">
                  <c:v>129.97764582480806</c:v>
                </c:pt>
                <c:pt idx="750">
                  <c:v>127.50081750880473</c:v>
                </c:pt>
                <c:pt idx="751">
                  <c:v>126.9556329483743</c:v>
                </c:pt>
                <c:pt idx="752">
                  <c:v>129.10724464688062</c:v>
                </c:pt>
                <c:pt idx="753">
                  <c:v>130.71242095181231</c:v>
                </c:pt>
                <c:pt idx="754">
                  <c:v>131.15986183654445</c:v>
                </c:pt>
                <c:pt idx="755">
                  <c:v>131.08713482373057</c:v>
                </c:pt>
                <c:pt idx="756">
                  <c:v>131.06837232656727</c:v>
                </c:pt>
                <c:pt idx="757">
                  <c:v>129.25805938598364</c:v>
                </c:pt>
                <c:pt idx="758">
                  <c:v>130.25086352159539</c:v>
                </c:pt>
                <c:pt idx="759">
                  <c:v>130.58340644750857</c:v>
                </c:pt>
                <c:pt idx="760">
                  <c:v>131.44094191309546</c:v>
                </c:pt>
                <c:pt idx="761">
                  <c:v>131.37982977947789</c:v>
                </c:pt>
                <c:pt idx="762">
                  <c:v>131.12305160401459</c:v>
                </c:pt>
                <c:pt idx="763">
                  <c:v>131.22383301734882</c:v>
                </c:pt>
                <c:pt idx="764">
                  <c:v>130.08539616566011</c:v>
                </c:pt>
                <c:pt idx="765">
                  <c:v>129.6059696905258</c:v>
                </c:pt>
                <c:pt idx="766">
                  <c:v>129.16585511420979</c:v>
                </c:pt>
                <c:pt idx="767">
                  <c:v>129.24751664948238</c:v>
                </c:pt>
                <c:pt idx="768">
                  <c:v>128.92283610333288</c:v>
                </c:pt>
                <c:pt idx="769">
                  <c:v>129.55361338891777</c:v>
                </c:pt>
                <c:pt idx="770">
                  <c:v>128.77094922153483</c:v>
                </c:pt>
                <c:pt idx="771">
                  <c:v>128.47039188602386</c:v>
                </c:pt>
                <c:pt idx="772">
                  <c:v>127.31319253717186</c:v>
                </c:pt>
                <c:pt idx="773">
                  <c:v>127.38556216908741</c:v>
                </c:pt>
                <c:pt idx="774">
                  <c:v>130.20690567109855</c:v>
                </c:pt>
                <c:pt idx="775">
                  <c:v>128.60780484143879</c:v>
                </c:pt>
                <c:pt idx="776">
                  <c:v>129.54682315184911</c:v>
                </c:pt>
                <c:pt idx="777">
                  <c:v>130.59269835086559</c:v>
                </c:pt>
                <c:pt idx="778">
                  <c:v>130.15097556050702</c:v>
                </c:pt>
                <c:pt idx="779">
                  <c:v>130.04411867190086</c:v>
                </c:pt>
                <c:pt idx="780">
                  <c:v>128.96786609652477</c:v>
                </c:pt>
                <c:pt idx="781">
                  <c:v>128.08066801637494</c:v>
                </c:pt>
                <c:pt idx="782">
                  <c:v>127.90162018630242</c:v>
                </c:pt>
                <c:pt idx="783">
                  <c:v>126.87861736478024</c:v>
                </c:pt>
                <c:pt idx="784">
                  <c:v>126.63899347243766</c:v>
                </c:pt>
                <c:pt idx="785">
                  <c:v>125.66781088117598</c:v>
                </c:pt>
                <c:pt idx="786">
                  <c:v>125.62617600651841</c:v>
                </c:pt>
                <c:pt idx="787">
                  <c:v>124.63355056135583</c:v>
                </c:pt>
                <c:pt idx="788">
                  <c:v>126.11382224231475</c:v>
                </c:pt>
                <c:pt idx="789">
                  <c:v>125.40031127876225</c:v>
                </c:pt>
                <c:pt idx="790">
                  <c:v>124.81760172400524</c:v>
                </c:pt>
                <c:pt idx="791">
                  <c:v>125.44230353431817</c:v>
                </c:pt>
                <c:pt idx="792">
                  <c:v>123.46795276139264</c:v>
                </c:pt>
                <c:pt idx="793">
                  <c:v>122.2424936609561</c:v>
                </c:pt>
                <c:pt idx="794">
                  <c:v>121.8701027648771</c:v>
                </c:pt>
                <c:pt idx="795">
                  <c:v>120.49382892533754</c:v>
                </c:pt>
                <c:pt idx="796">
                  <c:v>118.93975808886967</c:v>
                </c:pt>
                <c:pt idx="797">
                  <c:v>121.52076293674155</c:v>
                </c:pt>
                <c:pt idx="798">
                  <c:v>122.17155355263392</c:v>
                </c:pt>
                <c:pt idx="799">
                  <c:v>122.98638200086818</c:v>
                </c:pt>
                <c:pt idx="800">
                  <c:v>122.74175477594872</c:v>
                </c:pt>
                <c:pt idx="801">
                  <c:v>122.98995580985166</c:v>
                </c:pt>
                <c:pt idx="802">
                  <c:v>122.88131201675377</c:v>
                </c:pt>
                <c:pt idx="803">
                  <c:v>121.1383653755088</c:v>
                </c:pt>
                <c:pt idx="804">
                  <c:v>122.97119331268838</c:v>
                </c:pt>
                <c:pt idx="805">
                  <c:v>122.94313891216802</c:v>
                </c:pt>
                <c:pt idx="806">
                  <c:v>124.71699900112013</c:v>
                </c:pt>
                <c:pt idx="807">
                  <c:v>124.17824729685998</c:v>
                </c:pt>
                <c:pt idx="808">
                  <c:v>124.14000754073669</c:v>
                </c:pt>
                <c:pt idx="809">
                  <c:v>121.65102827418951</c:v>
                </c:pt>
                <c:pt idx="810">
                  <c:v>123.39754872441796</c:v>
                </c:pt>
                <c:pt idx="811">
                  <c:v>123.03963175472208</c:v>
                </c:pt>
                <c:pt idx="812">
                  <c:v>124.49667367728836</c:v>
                </c:pt>
                <c:pt idx="813">
                  <c:v>124.12160242447175</c:v>
                </c:pt>
                <c:pt idx="814">
                  <c:v>122.79697012474354</c:v>
                </c:pt>
                <c:pt idx="815">
                  <c:v>123.50369085122742</c:v>
                </c:pt>
                <c:pt idx="816">
                  <c:v>123.34412028011488</c:v>
                </c:pt>
                <c:pt idx="817">
                  <c:v>122.80286690956628</c:v>
                </c:pt>
                <c:pt idx="818">
                  <c:v>125.44391174836068</c:v>
                </c:pt>
                <c:pt idx="819">
                  <c:v>126.08076450921745</c:v>
                </c:pt>
                <c:pt idx="820">
                  <c:v>126.19423294444304</c:v>
                </c:pt>
                <c:pt idx="821">
                  <c:v>127.0417617448762</c:v>
                </c:pt>
                <c:pt idx="822">
                  <c:v>125.65816159692051</c:v>
                </c:pt>
                <c:pt idx="823">
                  <c:v>125.07152085228168</c:v>
                </c:pt>
                <c:pt idx="824">
                  <c:v>125.33902045469544</c:v>
                </c:pt>
                <c:pt idx="825">
                  <c:v>126.44082576430344</c:v>
                </c:pt>
                <c:pt idx="826">
                  <c:v>126.31806542572077</c:v>
                </c:pt>
                <c:pt idx="827">
                  <c:v>125.29166748566426</c:v>
                </c:pt>
                <c:pt idx="828">
                  <c:v>125.28166082051052</c:v>
                </c:pt>
                <c:pt idx="829">
                  <c:v>124.66803781804637</c:v>
                </c:pt>
                <c:pt idx="830">
                  <c:v>124.08854469137449</c:v>
                </c:pt>
                <c:pt idx="831">
                  <c:v>122.01323381466554</c:v>
                </c:pt>
                <c:pt idx="832">
                  <c:v>123.16632328318654</c:v>
                </c:pt>
                <c:pt idx="833">
                  <c:v>122.7596238208661</c:v>
                </c:pt>
                <c:pt idx="834">
                  <c:v>122.25017735027049</c:v>
                </c:pt>
                <c:pt idx="835">
                  <c:v>122.40331506521278</c:v>
                </c:pt>
                <c:pt idx="836">
                  <c:v>122.0294946455404</c:v>
                </c:pt>
                <c:pt idx="837">
                  <c:v>121.06814002898329</c:v>
                </c:pt>
                <c:pt idx="838">
                  <c:v>120.42485441195623</c:v>
                </c:pt>
                <c:pt idx="839">
                  <c:v>121.96820382147364</c:v>
                </c:pt>
                <c:pt idx="840">
                  <c:v>121.35761855664546</c:v>
                </c:pt>
                <c:pt idx="841">
                  <c:v>121.14050966089884</c:v>
                </c:pt>
                <c:pt idx="842">
                  <c:v>118.97299451241601</c:v>
                </c:pt>
                <c:pt idx="843">
                  <c:v>119.16705234021917</c:v>
                </c:pt>
                <c:pt idx="844">
                  <c:v>118.62722849326397</c:v>
                </c:pt>
                <c:pt idx="845">
                  <c:v>119.50960193128608</c:v>
                </c:pt>
                <c:pt idx="846">
                  <c:v>117.8983501510825</c:v>
                </c:pt>
                <c:pt idx="847">
                  <c:v>117.16482585722247</c:v>
                </c:pt>
                <c:pt idx="848">
                  <c:v>117.09495789159536</c:v>
                </c:pt>
                <c:pt idx="849">
                  <c:v>114.37993520684284</c:v>
                </c:pt>
                <c:pt idx="850">
                  <c:v>114.87812417914047</c:v>
                </c:pt>
                <c:pt idx="851">
                  <c:v>114.01219026244239</c:v>
                </c:pt>
                <c:pt idx="852">
                  <c:v>115.26606114429762</c:v>
                </c:pt>
                <c:pt idx="853">
                  <c:v>114.7435702709123</c:v>
                </c:pt>
                <c:pt idx="854">
                  <c:v>115.08790676647095</c:v>
                </c:pt>
                <c:pt idx="855">
                  <c:v>114.69568123053362</c:v>
                </c:pt>
                <c:pt idx="856">
                  <c:v>113.28581358654931</c:v>
                </c:pt>
                <c:pt idx="857">
                  <c:v>112.08948102932816</c:v>
                </c:pt>
                <c:pt idx="858">
                  <c:v>110.97141488884532</c:v>
                </c:pt>
                <c:pt idx="859">
                  <c:v>110.91584215915213</c:v>
                </c:pt>
                <c:pt idx="860">
                  <c:v>113.6278271062687</c:v>
                </c:pt>
                <c:pt idx="861">
                  <c:v>113.80544541274783</c:v>
                </c:pt>
                <c:pt idx="862">
                  <c:v>112.85624174673457</c:v>
                </c:pt>
                <c:pt idx="863">
                  <c:v>112.8616024602098</c:v>
                </c:pt>
                <c:pt idx="864">
                  <c:v>112.41630586086774</c:v>
                </c:pt>
                <c:pt idx="865">
                  <c:v>112.29461766498012</c:v>
                </c:pt>
                <c:pt idx="866">
                  <c:v>112.25423362346675</c:v>
                </c:pt>
                <c:pt idx="867">
                  <c:v>112.34947563287659</c:v>
                </c:pt>
                <c:pt idx="868">
                  <c:v>112.84552031978411</c:v>
                </c:pt>
                <c:pt idx="869">
                  <c:v>112.86910745907511</c:v>
                </c:pt>
                <c:pt idx="870">
                  <c:v>112.55532703032523</c:v>
                </c:pt>
                <c:pt idx="871">
                  <c:v>111.23659151541979</c:v>
                </c:pt>
                <c:pt idx="872">
                  <c:v>111.69814894563669</c:v>
                </c:pt>
                <c:pt idx="873">
                  <c:v>110.5069984114416</c:v>
                </c:pt>
                <c:pt idx="874">
                  <c:v>110.73840254312216</c:v>
                </c:pt>
                <c:pt idx="875">
                  <c:v>109.03583994339054</c:v>
                </c:pt>
                <c:pt idx="876">
                  <c:v>110.11030561427489</c:v>
                </c:pt>
                <c:pt idx="877">
                  <c:v>109.01636268443058</c:v>
                </c:pt>
                <c:pt idx="878">
                  <c:v>109.31495442500064</c:v>
                </c:pt>
                <c:pt idx="879">
                  <c:v>109.86442755621125</c:v>
                </c:pt>
                <c:pt idx="880">
                  <c:v>111.25874913111738</c:v>
                </c:pt>
                <c:pt idx="881">
                  <c:v>110.84793978846595</c:v>
                </c:pt>
                <c:pt idx="882">
                  <c:v>111.67974382937176</c:v>
                </c:pt>
                <c:pt idx="883">
                  <c:v>111.25910651201573</c:v>
                </c:pt>
                <c:pt idx="884">
                  <c:v>111.0248433331484</c:v>
                </c:pt>
                <c:pt idx="885">
                  <c:v>110.64673434269584</c:v>
                </c:pt>
                <c:pt idx="886">
                  <c:v>110.15998155914536</c:v>
                </c:pt>
                <c:pt idx="887">
                  <c:v>110.07135109635497</c:v>
                </c:pt>
                <c:pt idx="888">
                  <c:v>110.04722788571645</c:v>
                </c:pt>
                <c:pt idx="889">
                  <c:v>108.2881991040458</c:v>
                </c:pt>
                <c:pt idx="890">
                  <c:v>108.36843111572502</c:v>
                </c:pt>
                <c:pt idx="891">
                  <c:v>108.68453452031414</c:v>
                </c:pt>
                <c:pt idx="892">
                  <c:v>108.41042337128096</c:v>
                </c:pt>
                <c:pt idx="893">
                  <c:v>108.09217568130174</c:v>
                </c:pt>
                <c:pt idx="894">
                  <c:v>105.79618209986269</c:v>
                </c:pt>
                <c:pt idx="895">
                  <c:v>107.91634427931436</c:v>
                </c:pt>
                <c:pt idx="896">
                  <c:v>107.86523881085056</c:v>
                </c:pt>
                <c:pt idx="897">
                  <c:v>106.77504838043886</c:v>
                </c:pt>
                <c:pt idx="898">
                  <c:v>105.70469258988552</c:v>
                </c:pt>
                <c:pt idx="899">
                  <c:v>105.56853046761479</c:v>
                </c:pt>
                <c:pt idx="900">
                  <c:v>104.60217251848081</c:v>
                </c:pt>
                <c:pt idx="901">
                  <c:v>106.14319895215897</c:v>
                </c:pt>
                <c:pt idx="902">
                  <c:v>106.21449644137947</c:v>
                </c:pt>
                <c:pt idx="903">
                  <c:v>105.90929315418997</c:v>
                </c:pt>
                <c:pt idx="904">
                  <c:v>104.07986033554469</c:v>
                </c:pt>
                <c:pt idx="905">
                  <c:v>104.79712379852985</c:v>
                </c:pt>
                <c:pt idx="906">
                  <c:v>105.38447930496541</c:v>
                </c:pt>
                <c:pt idx="907">
                  <c:v>105.3769743061001</c:v>
                </c:pt>
                <c:pt idx="908">
                  <c:v>106.13247752520854</c:v>
                </c:pt>
                <c:pt idx="909">
                  <c:v>105.92180148563219</c:v>
                </c:pt>
                <c:pt idx="910">
                  <c:v>105.06623161498621</c:v>
                </c:pt>
                <c:pt idx="911">
                  <c:v>104.43599040074888</c:v>
                </c:pt>
                <c:pt idx="912">
                  <c:v>103.93958833294298</c:v>
                </c:pt>
                <c:pt idx="913">
                  <c:v>102.9712647888681</c:v>
                </c:pt>
                <c:pt idx="914">
                  <c:v>101.4457844242681</c:v>
                </c:pt>
                <c:pt idx="915">
                  <c:v>102.17662836139048</c:v>
                </c:pt>
                <c:pt idx="916">
                  <c:v>102.22666168715925</c:v>
                </c:pt>
                <c:pt idx="917">
                  <c:v>103.60740278792814</c:v>
                </c:pt>
                <c:pt idx="918">
                  <c:v>103.10546131619788</c:v>
                </c:pt>
                <c:pt idx="919">
                  <c:v>105.46917857787393</c:v>
                </c:pt>
                <c:pt idx="920">
                  <c:v>106.2404065565097</c:v>
                </c:pt>
                <c:pt idx="921">
                  <c:v>106.32403368672323</c:v>
                </c:pt>
                <c:pt idx="922">
                  <c:v>105.46935726832312</c:v>
                </c:pt>
                <c:pt idx="923">
                  <c:v>105.03388864368563</c:v>
                </c:pt>
                <c:pt idx="924">
                  <c:v>103.56165803293956</c:v>
                </c:pt>
                <c:pt idx="925">
                  <c:v>105.15879326765841</c:v>
                </c:pt>
                <c:pt idx="926">
                  <c:v>104.20690924490754</c:v>
                </c:pt>
                <c:pt idx="927">
                  <c:v>104.13150187535602</c:v>
                </c:pt>
                <c:pt idx="928">
                  <c:v>103.36795758603475</c:v>
                </c:pt>
                <c:pt idx="929">
                  <c:v>103.34347699449789</c:v>
                </c:pt>
                <c:pt idx="930">
                  <c:v>103.55504648632014</c:v>
                </c:pt>
                <c:pt idx="931">
                  <c:v>100.93240676379067</c:v>
                </c:pt>
                <c:pt idx="932">
                  <c:v>98.353367510859698</c:v>
                </c:pt>
                <c:pt idx="933">
                  <c:v>98.09498112135384</c:v>
                </c:pt>
                <c:pt idx="934">
                  <c:v>97.676666779837078</c:v>
                </c:pt>
                <c:pt idx="935">
                  <c:v>97.599115124895491</c:v>
                </c:pt>
                <c:pt idx="936">
                  <c:v>97.018728545977766</c:v>
                </c:pt>
                <c:pt idx="937">
                  <c:v>96.154760224220581</c:v>
                </c:pt>
                <c:pt idx="938">
                  <c:v>95.115139190925177</c:v>
                </c:pt>
                <c:pt idx="939">
                  <c:v>93.337883983438758</c:v>
                </c:pt>
                <c:pt idx="940">
                  <c:v>95.3317120153243</c:v>
                </c:pt>
                <c:pt idx="941">
                  <c:v>95.691058508613565</c:v>
                </c:pt>
                <c:pt idx="942">
                  <c:v>95.611898639629402</c:v>
                </c:pt>
                <c:pt idx="943">
                  <c:v>94.776163408841768</c:v>
                </c:pt>
                <c:pt idx="944">
                  <c:v>93.372549930578572</c:v>
                </c:pt>
                <c:pt idx="945">
                  <c:v>92.468018876858864</c:v>
                </c:pt>
                <c:pt idx="946">
                  <c:v>93.219412215636297</c:v>
                </c:pt>
                <c:pt idx="947">
                  <c:v>93.796403676019736</c:v>
                </c:pt>
                <c:pt idx="948">
                  <c:v>92.582023383432002</c:v>
                </c:pt>
                <c:pt idx="949">
                  <c:v>92.83629989260686</c:v>
                </c:pt>
                <c:pt idx="950">
                  <c:v>93.326983866039171</c:v>
                </c:pt>
                <c:pt idx="951">
                  <c:v>91.857969683378229</c:v>
                </c:pt>
                <c:pt idx="952">
                  <c:v>91.604765316898423</c:v>
                </c:pt>
                <c:pt idx="953">
                  <c:v>91.527749733304361</c:v>
                </c:pt>
                <c:pt idx="954">
                  <c:v>89.714399055084755</c:v>
                </c:pt>
                <c:pt idx="955">
                  <c:v>91.301348934200675</c:v>
                </c:pt>
                <c:pt idx="956">
                  <c:v>90.596593802657694</c:v>
                </c:pt>
                <c:pt idx="957">
                  <c:v>90.813166627056802</c:v>
                </c:pt>
                <c:pt idx="958">
                  <c:v>90.298180752536808</c:v>
                </c:pt>
                <c:pt idx="959">
                  <c:v>88.751972295832616</c:v>
                </c:pt>
                <c:pt idx="960">
                  <c:v>87.918917421782581</c:v>
                </c:pt>
                <c:pt idx="961">
                  <c:v>87.929102777385509</c:v>
                </c:pt>
                <c:pt idx="962">
                  <c:v>88.221261661785306</c:v>
                </c:pt>
                <c:pt idx="963">
                  <c:v>87.765243635492794</c:v>
                </c:pt>
                <c:pt idx="964">
                  <c:v>87.25722668849059</c:v>
                </c:pt>
                <c:pt idx="965">
                  <c:v>84.672826722084423</c:v>
                </c:pt>
                <c:pt idx="966">
                  <c:v>83.981115993331173</c:v>
                </c:pt>
                <c:pt idx="967">
                  <c:v>84.53326948127939</c:v>
                </c:pt>
                <c:pt idx="968">
                  <c:v>84.186252628983127</c:v>
                </c:pt>
                <c:pt idx="969">
                  <c:v>81.394929122433226</c:v>
                </c:pt>
                <c:pt idx="970">
                  <c:v>75.642883563516321</c:v>
                </c:pt>
                <c:pt idx="971">
                  <c:v>76.436805229197191</c:v>
                </c:pt>
                <c:pt idx="972">
                  <c:v>75.406654789708043</c:v>
                </c:pt>
                <c:pt idx="973">
                  <c:v>75.34053932351361</c:v>
                </c:pt>
                <c:pt idx="974">
                  <c:v>73.206617979475524</c:v>
                </c:pt>
                <c:pt idx="975">
                  <c:v>72.19058408547113</c:v>
                </c:pt>
                <c:pt idx="976">
                  <c:v>71.460812291043766</c:v>
                </c:pt>
                <c:pt idx="977">
                  <c:v>72.135190046227137</c:v>
                </c:pt>
                <c:pt idx="978">
                  <c:v>74.117760579814686</c:v>
                </c:pt>
                <c:pt idx="979">
                  <c:v>76.908548015017075</c:v>
                </c:pt>
                <c:pt idx="980">
                  <c:v>75.950588516994273</c:v>
                </c:pt>
                <c:pt idx="981">
                  <c:v>76.253290137895348</c:v>
                </c:pt>
                <c:pt idx="982">
                  <c:v>76.921592417806792</c:v>
                </c:pt>
                <c:pt idx="983">
                  <c:v>76.887998613362043</c:v>
                </c:pt>
                <c:pt idx="984">
                  <c:v>76.896575754922409</c:v>
                </c:pt>
                <c:pt idx="985">
                  <c:v>76.251681923852786</c:v>
                </c:pt>
                <c:pt idx="986">
                  <c:v>77.418887937858543</c:v>
                </c:pt>
                <c:pt idx="987">
                  <c:v>76.840466953881716</c:v>
                </c:pt>
                <c:pt idx="988">
                  <c:v>77.721589558759618</c:v>
                </c:pt>
                <c:pt idx="989">
                  <c:v>77.572740414597519</c:v>
                </c:pt>
                <c:pt idx="990">
                  <c:v>77.502336377622882</c:v>
                </c:pt>
                <c:pt idx="991">
                  <c:v>76.142144678509013</c:v>
                </c:pt>
                <c:pt idx="992">
                  <c:v>76.188246814395953</c:v>
                </c:pt>
                <c:pt idx="993">
                  <c:v>74.37114363674371</c:v>
                </c:pt>
                <c:pt idx="994">
                  <c:v>72.971103967463989</c:v>
                </c:pt>
                <c:pt idx="995">
                  <c:v>72.605681998902782</c:v>
                </c:pt>
                <c:pt idx="996">
                  <c:v>73.247716782785616</c:v>
                </c:pt>
                <c:pt idx="997">
                  <c:v>72.739521145334237</c:v>
                </c:pt>
                <c:pt idx="998">
                  <c:v>73.712311950638494</c:v>
                </c:pt>
                <c:pt idx="999">
                  <c:v>72.192370989962896</c:v>
                </c:pt>
                <c:pt idx="1000">
                  <c:v>72.864783150205341</c:v>
                </c:pt>
                <c:pt idx="1001">
                  <c:v>73.186425958718871</c:v>
                </c:pt>
                <c:pt idx="1002">
                  <c:v>73.828282052152531</c:v>
                </c:pt>
                <c:pt idx="1003">
                  <c:v>73.657990054089538</c:v>
                </c:pt>
                <c:pt idx="1004">
                  <c:v>76.463072725225828</c:v>
                </c:pt>
                <c:pt idx="1005">
                  <c:v>77.735348723346007</c:v>
                </c:pt>
                <c:pt idx="1006">
                  <c:v>78.285715306802487</c:v>
                </c:pt>
                <c:pt idx="1007">
                  <c:v>77.523957921972951</c:v>
                </c:pt>
                <c:pt idx="1008">
                  <c:v>77.565056725283014</c:v>
                </c:pt>
                <c:pt idx="1009">
                  <c:v>77.377253063200939</c:v>
                </c:pt>
                <c:pt idx="1010">
                  <c:v>77.822907043441347</c:v>
                </c:pt>
                <c:pt idx="1011">
                  <c:v>78.061458793088875</c:v>
                </c:pt>
                <c:pt idx="1012">
                  <c:v>76.863339331375983</c:v>
                </c:pt>
                <c:pt idx="1013">
                  <c:v>78.037156892001192</c:v>
                </c:pt>
                <c:pt idx="1014">
                  <c:v>76.846006357806104</c:v>
                </c:pt>
                <c:pt idx="1015">
                  <c:v>76.772385892746343</c:v>
                </c:pt>
                <c:pt idx="1016">
                  <c:v>76.804192792699354</c:v>
                </c:pt>
                <c:pt idx="1017">
                  <c:v>76.921949798705143</c:v>
                </c:pt>
                <c:pt idx="1018">
                  <c:v>76.837607906694927</c:v>
                </c:pt>
                <c:pt idx="1019">
                  <c:v>78.092550931245214</c:v>
                </c:pt>
                <c:pt idx="1020">
                  <c:v>77.233764632514081</c:v>
                </c:pt>
                <c:pt idx="1021">
                  <c:v>77.785024668216451</c:v>
                </c:pt>
                <c:pt idx="1022">
                  <c:v>77.296663670623403</c:v>
                </c:pt>
                <c:pt idx="1023">
                  <c:v>77.734097890201809</c:v>
                </c:pt>
                <c:pt idx="1024">
                  <c:v>75.924499711414853</c:v>
                </c:pt>
                <c:pt idx="1025">
                  <c:v>76.098008137562985</c:v>
                </c:pt>
                <c:pt idx="1026">
                  <c:v>76.754338157379763</c:v>
                </c:pt>
                <c:pt idx="1027">
                  <c:v>76.534012833548005</c:v>
                </c:pt>
                <c:pt idx="1028">
                  <c:v>76.940533605419276</c:v>
                </c:pt>
                <c:pt idx="1029">
                  <c:v>77.703363132943849</c:v>
                </c:pt>
                <c:pt idx="1030">
                  <c:v>78.478879682359803</c:v>
                </c:pt>
                <c:pt idx="1031">
                  <c:v>79.130742440947202</c:v>
                </c:pt>
                <c:pt idx="1032">
                  <c:v>78.604856449027579</c:v>
                </c:pt>
                <c:pt idx="1033">
                  <c:v>76.935887653740735</c:v>
                </c:pt>
                <c:pt idx="1034">
                  <c:v>75.925750544559079</c:v>
                </c:pt>
                <c:pt idx="1035">
                  <c:v>75.88768947888498</c:v>
                </c:pt>
                <c:pt idx="1036">
                  <c:v>76.862981950477661</c:v>
                </c:pt>
                <c:pt idx="1037">
                  <c:v>75.864281030043159</c:v>
                </c:pt>
                <c:pt idx="1038">
                  <c:v>74.547689800527806</c:v>
                </c:pt>
                <c:pt idx="1039">
                  <c:v>73.456605917870249</c:v>
                </c:pt>
                <c:pt idx="1040">
                  <c:v>74.264108057688389</c:v>
                </c:pt>
                <c:pt idx="1041">
                  <c:v>76.379445595012342</c:v>
                </c:pt>
                <c:pt idx="1042">
                  <c:v>77.152817859038208</c:v>
                </c:pt>
                <c:pt idx="1043">
                  <c:v>77.728558486277407</c:v>
                </c:pt>
                <c:pt idx="1044">
                  <c:v>78.070572005996794</c:v>
                </c:pt>
                <c:pt idx="1045">
                  <c:v>79.437017870831767</c:v>
                </c:pt>
                <c:pt idx="1046">
                  <c:v>80.381396894717312</c:v>
                </c:pt>
                <c:pt idx="1047">
                  <c:v>80.875297296234763</c:v>
                </c:pt>
                <c:pt idx="1048">
                  <c:v>79.946285650978183</c:v>
                </c:pt>
                <c:pt idx="1049">
                  <c:v>80.00507480875649</c:v>
                </c:pt>
                <c:pt idx="1050">
                  <c:v>80.34905392341679</c:v>
                </c:pt>
                <c:pt idx="1051">
                  <c:v>80.664263875760042</c:v>
                </c:pt>
                <c:pt idx="1052">
                  <c:v>79.77224115348254</c:v>
                </c:pt>
                <c:pt idx="1053">
                  <c:v>79.60391475036046</c:v>
                </c:pt>
                <c:pt idx="1054">
                  <c:v>78.78247475550674</c:v>
                </c:pt>
                <c:pt idx="1055">
                  <c:v>78.376132674084658</c:v>
                </c:pt>
                <c:pt idx="1056">
                  <c:v>79.044256263546913</c:v>
                </c:pt>
                <c:pt idx="1057">
                  <c:v>80.011507664926754</c:v>
                </c:pt>
                <c:pt idx="1058">
                  <c:v>80.898705745076583</c:v>
                </c:pt>
                <c:pt idx="1059">
                  <c:v>78.472268135740364</c:v>
                </c:pt>
                <c:pt idx="1060">
                  <c:v>79.009232935508777</c:v>
                </c:pt>
                <c:pt idx="1061">
                  <c:v>77.828446447365792</c:v>
                </c:pt>
                <c:pt idx="1062">
                  <c:v>77.572740414597547</c:v>
                </c:pt>
                <c:pt idx="1063">
                  <c:v>77.609908028025771</c:v>
                </c:pt>
                <c:pt idx="1064">
                  <c:v>76.926953131282048</c:v>
                </c:pt>
                <c:pt idx="1065">
                  <c:v>77.519848041641993</c:v>
                </c:pt>
                <c:pt idx="1066">
                  <c:v>76.744331492226038</c:v>
                </c:pt>
                <c:pt idx="1067">
                  <c:v>79.59783927508856</c:v>
                </c:pt>
                <c:pt idx="1068">
                  <c:v>78.449217067796909</c:v>
                </c:pt>
                <c:pt idx="1069">
                  <c:v>79.794756150078499</c:v>
                </c:pt>
                <c:pt idx="1070">
                  <c:v>80.06350658563646</c:v>
                </c:pt>
                <c:pt idx="1071">
                  <c:v>80.557049606255546</c:v>
                </c:pt>
                <c:pt idx="1072">
                  <c:v>80.902815625407598</c:v>
                </c:pt>
                <c:pt idx="1073">
                  <c:v>78.605749901273498</c:v>
                </c:pt>
                <c:pt idx="1074">
                  <c:v>79.414860255134201</c:v>
                </c:pt>
                <c:pt idx="1075">
                  <c:v>78.140082590725584</c:v>
                </c:pt>
                <c:pt idx="1076">
                  <c:v>82.141855199981379</c:v>
                </c:pt>
                <c:pt idx="1077">
                  <c:v>84.356008555698665</c:v>
                </c:pt>
                <c:pt idx="1078">
                  <c:v>86.473847759311084</c:v>
                </c:pt>
                <c:pt idx="1079">
                  <c:v>85.521248974763509</c:v>
                </c:pt>
                <c:pt idx="1080">
                  <c:v>82.214224831896928</c:v>
                </c:pt>
                <c:pt idx="1081">
                  <c:v>81.394750431984122</c:v>
                </c:pt>
                <c:pt idx="1082">
                  <c:v>79.41039299390485</c:v>
                </c:pt>
                <c:pt idx="1083">
                  <c:v>76.779712201162539</c:v>
                </c:pt>
                <c:pt idx="1084">
                  <c:v>78.046270104909141</c:v>
                </c:pt>
                <c:pt idx="1085">
                  <c:v>77.421032223248659</c:v>
                </c:pt>
                <c:pt idx="1086">
                  <c:v>76.17966967283563</c:v>
                </c:pt>
                <c:pt idx="1087">
                  <c:v>74.044854876551668</c:v>
                </c:pt>
                <c:pt idx="1088">
                  <c:v>73.173917627276708</c:v>
                </c:pt>
                <c:pt idx="1089">
                  <c:v>72.212920391617956</c:v>
                </c:pt>
                <c:pt idx="1090">
                  <c:v>73.801478484776439</c:v>
                </c:pt>
                <c:pt idx="1091">
                  <c:v>72.718256981882547</c:v>
                </c:pt>
                <c:pt idx="1092">
                  <c:v>75.988113511320904</c:v>
                </c:pt>
                <c:pt idx="1093">
                  <c:v>73.29024510968911</c:v>
                </c:pt>
                <c:pt idx="1094">
                  <c:v>72.778296972805066</c:v>
                </c:pt>
                <c:pt idx="1095">
                  <c:v>74.467457788848606</c:v>
                </c:pt>
                <c:pt idx="1096">
                  <c:v>75.695061174675246</c:v>
                </c:pt>
                <c:pt idx="1097">
                  <c:v>76.544734260498473</c:v>
                </c:pt>
                <c:pt idx="1098">
                  <c:v>77.238946655540175</c:v>
                </c:pt>
                <c:pt idx="1099">
                  <c:v>76.484872960025129</c:v>
                </c:pt>
                <c:pt idx="1100">
                  <c:v>75.135402687861699</c:v>
                </c:pt>
                <c:pt idx="1101">
                  <c:v>75.501718108668783</c:v>
                </c:pt>
                <c:pt idx="1102">
                  <c:v>73.6806837411347</c:v>
                </c:pt>
                <c:pt idx="1103">
                  <c:v>76.503992838086788</c:v>
                </c:pt>
                <c:pt idx="1104">
                  <c:v>77.470350787220767</c:v>
                </c:pt>
                <c:pt idx="1105">
                  <c:v>74.356312329462313</c:v>
                </c:pt>
                <c:pt idx="1106">
                  <c:v>72.656072705569969</c:v>
                </c:pt>
                <c:pt idx="1107">
                  <c:v>71.934341981355445</c:v>
                </c:pt>
                <c:pt idx="1108">
                  <c:v>72.43914250027251</c:v>
                </c:pt>
                <c:pt idx="1109">
                  <c:v>70.048979052118653</c:v>
                </c:pt>
                <c:pt idx="1110">
                  <c:v>68.516887140899215</c:v>
                </c:pt>
                <c:pt idx="1111">
                  <c:v>70.800193700446926</c:v>
                </c:pt>
                <c:pt idx="1112">
                  <c:v>71.108256034823214</c:v>
                </c:pt>
                <c:pt idx="1113">
                  <c:v>68.933057197025889</c:v>
                </c:pt>
                <c:pt idx="1114">
                  <c:v>70.351680673019729</c:v>
                </c:pt>
                <c:pt idx="1115">
                  <c:v>74.621310265587638</c:v>
                </c:pt>
                <c:pt idx="1116">
                  <c:v>75.02389984757707</c:v>
                </c:pt>
                <c:pt idx="1117">
                  <c:v>72.629269138193862</c:v>
                </c:pt>
                <c:pt idx="1118">
                  <c:v>73.04383098027796</c:v>
                </c:pt>
                <c:pt idx="1119">
                  <c:v>70.300575204555912</c:v>
                </c:pt>
                <c:pt idx="1120">
                  <c:v>67.496922057012995</c:v>
                </c:pt>
                <c:pt idx="1121">
                  <c:v>68.071947922455507</c:v>
                </c:pt>
                <c:pt idx="1122">
                  <c:v>66.852921678189247</c:v>
                </c:pt>
                <c:pt idx="1123">
                  <c:v>68.756332342792632</c:v>
                </c:pt>
                <c:pt idx="1124">
                  <c:v>68.348382047327974</c:v>
                </c:pt>
                <c:pt idx="1125">
                  <c:v>68.625709624446301</c:v>
                </c:pt>
                <c:pt idx="1126">
                  <c:v>70.641873962478599</c:v>
                </c:pt>
                <c:pt idx="1127">
                  <c:v>69.317241662750376</c:v>
                </c:pt>
                <c:pt idx="1128">
                  <c:v>69.879580506301537</c:v>
                </c:pt>
                <c:pt idx="1129">
                  <c:v>64.607497493866461</c:v>
                </c:pt>
                <c:pt idx="1130">
                  <c:v>64.894831736138542</c:v>
                </c:pt>
                <c:pt idx="1131">
                  <c:v>58.598852449935407</c:v>
                </c:pt>
                <c:pt idx="1132">
                  <c:v>56.020349268351964</c:v>
                </c:pt>
                <c:pt idx="1133">
                  <c:v>60.751536291136787</c:v>
                </c:pt>
                <c:pt idx="1134">
                  <c:v>61.536344743909787</c:v>
                </c:pt>
                <c:pt idx="1135">
                  <c:v>68.72756318047557</c:v>
                </c:pt>
                <c:pt idx="1136">
                  <c:v>68.399666206240951</c:v>
                </c:pt>
                <c:pt idx="1137">
                  <c:v>79.211153143075677</c:v>
                </c:pt>
                <c:pt idx="1138">
                  <c:v>81.116172021721624</c:v>
                </c:pt>
                <c:pt idx="1139">
                  <c:v>81.752310020781721</c:v>
                </c:pt>
                <c:pt idx="1140">
                  <c:v>89.846451297024657</c:v>
                </c:pt>
                <c:pt idx="1141">
                  <c:v>93.466898487742768</c:v>
                </c:pt>
                <c:pt idx="1142">
                  <c:v>96.131173084929827</c:v>
                </c:pt>
                <c:pt idx="1143">
                  <c:v>96.511247670323314</c:v>
                </c:pt>
                <c:pt idx="1144">
                  <c:v>95.44946902133033</c:v>
                </c:pt>
                <c:pt idx="1145">
                  <c:v>95.74859683324793</c:v>
                </c:pt>
                <c:pt idx="1146">
                  <c:v>97.759936529152512</c:v>
                </c:pt>
                <c:pt idx="1147">
                  <c:v>101.67236391382123</c:v>
                </c:pt>
                <c:pt idx="1148">
                  <c:v>102.03045957396628</c:v>
                </c:pt>
                <c:pt idx="1149">
                  <c:v>104.43384611535905</c:v>
                </c:pt>
                <c:pt idx="1150">
                  <c:v>108.18384388172845</c:v>
                </c:pt>
                <c:pt idx="1151">
                  <c:v>109.0236889928471</c:v>
                </c:pt>
                <c:pt idx="1152">
                  <c:v>109.86496362755915</c:v>
                </c:pt>
                <c:pt idx="1153">
                  <c:v>109.18790551563816</c:v>
                </c:pt>
                <c:pt idx="1154">
                  <c:v>110.26898273314197</c:v>
                </c:pt>
                <c:pt idx="1155">
                  <c:v>110.35082295886374</c:v>
                </c:pt>
                <c:pt idx="1156">
                  <c:v>109.76775602320838</c:v>
                </c:pt>
                <c:pt idx="1157">
                  <c:v>110.08671847498429</c:v>
                </c:pt>
                <c:pt idx="1158">
                  <c:v>109.28475573909057</c:v>
                </c:pt>
                <c:pt idx="1159">
                  <c:v>107.14315070573801</c:v>
                </c:pt>
                <c:pt idx="1160">
                  <c:v>108.09860853747234</c:v>
                </c:pt>
                <c:pt idx="1161">
                  <c:v>107.95011677420861</c:v>
                </c:pt>
                <c:pt idx="1162">
                  <c:v>107.32791663018409</c:v>
                </c:pt>
                <c:pt idx="1163">
                  <c:v>105.92626874686182</c:v>
                </c:pt>
                <c:pt idx="1164">
                  <c:v>104.99725710160526</c:v>
                </c:pt>
                <c:pt idx="1165">
                  <c:v>105.60462593834831</c:v>
                </c:pt>
                <c:pt idx="1166">
                  <c:v>106.53792615438505</c:v>
                </c:pt>
                <c:pt idx="1167">
                  <c:v>107.6388380117472</c:v>
                </c:pt>
                <c:pt idx="1168">
                  <c:v>107.15941153661288</c:v>
                </c:pt>
                <c:pt idx="1169">
                  <c:v>106.43374962251652</c:v>
                </c:pt>
                <c:pt idx="1170">
                  <c:v>108.04839652125443</c:v>
                </c:pt>
                <c:pt idx="1171">
                  <c:v>107.24214521458052</c:v>
                </c:pt>
                <c:pt idx="1172">
                  <c:v>108.36610813988612</c:v>
                </c:pt>
                <c:pt idx="1173">
                  <c:v>108.49851776272419</c:v>
                </c:pt>
                <c:pt idx="1174">
                  <c:v>108.97222614348496</c:v>
                </c:pt>
                <c:pt idx="1175">
                  <c:v>108.97830161875687</c:v>
                </c:pt>
                <c:pt idx="1176">
                  <c:v>109.05853363043609</c:v>
                </c:pt>
                <c:pt idx="1177">
                  <c:v>108.95417840811835</c:v>
                </c:pt>
                <c:pt idx="1178">
                  <c:v>110.27327130392216</c:v>
                </c:pt>
                <c:pt idx="1179">
                  <c:v>110.46321925139432</c:v>
                </c:pt>
                <c:pt idx="1180">
                  <c:v>110.58830256581625</c:v>
                </c:pt>
                <c:pt idx="1181">
                  <c:v>110.03614907786803</c:v>
                </c:pt>
                <c:pt idx="1182">
                  <c:v>109.75203126368109</c:v>
                </c:pt>
                <c:pt idx="1183">
                  <c:v>109.56136855441223</c:v>
                </c:pt>
                <c:pt idx="1184">
                  <c:v>110.01631443800969</c:v>
                </c:pt>
                <c:pt idx="1185">
                  <c:v>110.50860662548455</c:v>
                </c:pt>
                <c:pt idx="1186">
                  <c:v>110.93103084733231</c:v>
                </c:pt>
                <c:pt idx="1187">
                  <c:v>109.47345285341852</c:v>
                </c:pt>
                <c:pt idx="1188">
                  <c:v>110.35296724425385</c:v>
                </c:pt>
                <c:pt idx="1189">
                  <c:v>110.64137362922098</c:v>
                </c:pt>
                <c:pt idx="1190">
                  <c:v>110.2750582084139</c:v>
                </c:pt>
                <c:pt idx="1191">
                  <c:v>110.08064299971238</c:v>
                </c:pt>
                <c:pt idx="1192">
                  <c:v>109.73398352831448</c:v>
                </c:pt>
                <c:pt idx="1193">
                  <c:v>110.16480620127342</c:v>
                </c:pt>
                <c:pt idx="1194">
                  <c:v>109.92178719039654</c:v>
                </c:pt>
                <c:pt idx="1195">
                  <c:v>108.82516390381457</c:v>
                </c:pt>
                <c:pt idx="1196">
                  <c:v>108.76548129379042</c:v>
                </c:pt>
                <c:pt idx="1197">
                  <c:v>107.28127842294964</c:v>
                </c:pt>
                <c:pt idx="1198">
                  <c:v>107.13957689675451</c:v>
                </c:pt>
                <c:pt idx="1199">
                  <c:v>107.3146935369452</c:v>
                </c:pt>
                <c:pt idx="1200">
                  <c:v>108.01587485950469</c:v>
                </c:pt>
                <c:pt idx="1201">
                  <c:v>106.95856347174106</c:v>
                </c:pt>
                <c:pt idx="1202">
                  <c:v>106.91639252573596</c:v>
                </c:pt>
                <c:pt idx="1203">
                  <c:v>106.23468846213645</c:v>
                </c:pt>
                <c:pt idx="1204">
                  <c:v>107.12313737543046</c:v>
                </c:pt>
                <c:pt idx="1205">
                  <c:v>107.85487476479875</c:v>
                </c:pt>
                <c:pt idx="1206">
                  <c:v>109.19183670551999</c:v>
                </c:pt>
                <c:pt idx="1207">
                  <c:v>109.35498108561602</c:v>
                </c:pt>
                <c:pt idx="1208">
                  <c:v>109.636061162167</c:v>
                </c:pt>
                <c:pt idx="1209">
                  <c:v>109.34211537327548</c:v>
                </c:pt>
                <c:pt idx="1210">
                  <c:v>109.04870565573147</c:v>
                </c:pt>
                <c:pt idx="1211">
                  <c:v>108.15293043402129</c:v>
                </c:pt>
                <c:pt idx="1212">
                  <c:v>108.38093944716755</c:v>
                </c:pt>
                <c:pt idx="1213">
                  <c:v>108.31393052872723</c:v>
                </c:pt>
                <c:pt idx="1214">
                  <c:v>108.44723360381117</c:v>
                </c:pt>
                <c:pt idx="1215">
                  <c:v>109.55279141285183</c:v>
                </c:pt>
                <c:pt idx="1216">
                  <c:v>109.45129523772088</c:v>
                </c:pt>
                <c:pt idx="1217">
                  <c:v>110.66746243480037</c:v>
                </c:pt>
                <c:pt idx="1218">
                  <c:v>111.0922096324874</c:v>
                </c:pt>
                <c:pt idx="1219">
                  <c:v>110.8761728794358</c:v>
                </c:pt>
                <c:pt idx="1220">
                  <c:v>110.75251908860727</c:v>
                </c:pt>
                <c:pt idx="1221">
                  <c:v>111.66080264175964</c:v>
                </c:pt>
                <c:pt idx="1222">
                  <c:v>110.75359123130232</c:v>
                </c:pt>
                <c:pt idx="1223">
                  <c:v>111.51481254478435</c:v>
                </c:pt>
                <c:pt idx="1224">
                  <c:v>110.79504741551074</c:v>
                </c:pt>
                <c:pt idx="1225">
                  <c:v>108.70758558825793</c:v>
                </c:pt>
                <c:pt idx="1226">
                  <c:v>107.84701238503507</c:v>
                </c:pt>
                <c:pt idx="1227">
                  <c:v>108.93309293511575</c:v>
                </c:pt>
                <c:pt idx="1228">
                  <c:v>109.59657057289949</c:v>
                </c:pt>
                <c:pt idx="1229">
                  <c:v>109.55707998363201</c:v>
                </c:pt>
                <c:pt idx="1230">
                  <c:v>108.3584244505716</c:v>
                </c:pt>
                <c:pt idx="1231">
                  <c:v>108.36557206853858</c:v>
                </c:pt>
                <c:pt idx="1232">
                  <c:v>108.05679497236558</c:v>
                </c:pt>
                <c:pt idx="1233">
                  <c:v>107.11170118668333</c:v>
                </c:pt>
                <c:pt idx="1234">
                  <c:v>105.9539657664838</c:v>
                </c:pt>
                <c:pt idx="1235">
                  <c:v>104.71028024023148</c:v>
                </c:pt>
                <c:pt idx="1236">
                  <c:v>104.43259528221481</c:v>
                </c:pt>
                <c:pt idx="1237">
                  <c:v>104.54463419384702</c:v>
                </c:pt>
                <c:pt idx="1238">
                  <c:v>104.17152853597133</c:v>
                </c:pt>
                <c:pt idx="1239">
                  <c:v>103.12851238414163</c:v>
                </c:pt>
                <c:pt idx="1240">
                  <c:v>103.24591200924905</c:v>
                </c:pt>
                <c:pt idx="1241">
                  <c:v>100.98011711372041</c:v>
                </c:pt>
                <c:pt idx="1242">
                  <c:v>100.18726759073455</c:v>
                </c:pt>
                <c:pt idx="1243">
                  <c:v>100.36971053934138</c:v>
                </c:pt>
                <c:pt idx="1244">
                  <c:v>100.86003713187533</c:v>
                </c:pt>
                <c:pt idx="1245">
                  <c:v>100.41706350837254</c:v>
                </c:pt>
                <c:pt idx="1246">
                  <c:v>99.814698004206363</c:v>
                </c:pt>
                <c:pt idx="1247">
                  <c:v>100.45637540719086</c:v>
                </c:pt>
                <c:pt idx="1248">
                  <c:v>102.80704826607722</c:v>
                </c:pt>
                <c:pt idx="1249">
                  <c:v>103.41638269776118</c:v>
                </c:pt>
                <c:pt idx="1250">
                  <c:v>103.78144728542404</c:v>
                </c:pt>
                <c:pt idx="1251">
                  <c:v>102.97948454953031</c:v>
                </c:pt>
                <c:pt idx="1252">
                  <c:v>102.98413050120884</c:v>
                </c:pt>
                <c:pt idx="1253">
                  <c:v>104.22531436117269</c:v>
                </c:pt>
                <c:pt idx="1254">
                  <c:v>104.24425554878516</c:v>
                </c:pt>
                <c:pt idx="1255">
                  <c:v>105.38930394709332</c:v>
                </c:pt>
                <c:pt idx="1256">
                  <c:v>105.42236168019055</c:v>
                </c:pt>
                <c:pt idx="1257">
                  <c:v>104.42240992661183</c:v>
                </c:pt>
                <c:pt idx="1258">
                  <c:v>104.61396608812655</c:v>
                </c:pt>
                <c:pt idx="1259">
                  <c:v>104.84519152935795</c:v>
                </c:pt>
                <c:pt idx="1260">
                  <c:v>104.17885484438742</c:v>
                </c:pt>
                <c:pt idx="1261">
                  <c:v>103.67959372939474</c:v>
                </c:pt>
                <c:pt idx="1262">
                  <c:v>103.05935918031115</c:v>
                </c:pt>
                <c:pt idx="1263">
                  <c:v>102.80508267113629</c:v>
                </c:pt>
                <c:pt idx="1264">
                  <c:v>101.57015297689352</c:v>
                </c:pt>
                <c:pt idx="1265">
                  <c:v>100.84395499144964</c:v>
                </c:pt>
                <c:pt idx="1266">
                  <c:v>100.67920239731103</c:v>
                </c:pt>
                <c:pt idx="1267">
                  <c:v>99.90386453834428</c:v>
                </c:pt>
                <c:pt idx="1268">
                  <c:v>98.956983848170282</c:v>
                </c:pt>
                <c:pt idx="1269">
                  <c:v>99.889033231062825</c:v>
                </c:pt>
                <c:pt idx="1270">
                  <c:v>100</c:v>
                </c:pt>
              </c:numCache>
            </c:numRef>
          </c:val>
          <c:smooth val="0"/>
          <c:extLst>
            <c:ext xmlns:c16="http://schemas.microsoft.com/office/drawing/2014/chart" uri="{C3380CC4-5D6E-409C-BE32-E72D297353CC}">
              <c16:uniqueId val="{00000000-8743-4B98-9D60-524458A6748B}"/>
            </c:ext>
          </c:extLst>
        </c:ser>
        <c:ser>
          <c:idx val="1"/>
          <c:order val="1"/>
          <c:tx>
            <c:strRef>
              <c:f>'Total Return Regiune 5Y'!$I$2</c:f>
              <c:strCache>
                <c:ptCount val="1"/>
                <c:pt idx="0">
                  <c:v> WIG20-TR </c:v>
                </c:pt>
              </c:strCache>
            </c:strRef>
          </c:tx>
          <c:spPr>
            <a:ln w="28575" cap="rnd">
              <a:solidFill>
                <a:srgbClr val="0070C0"/>
              </a:solidFill>
              <a:round/>
            </a:ln>
            <a:effectLst/>
          </c:spPr>
          <c:marker>
            <c:symbol val="none"/>
          </c:marker>
          <c:cat>
            <c:numRef>
              <c:f>'Total Return Regiune 5Y'!$A$3:$A$1273</c:f>
              <c:numCache>
                <c:formatCode>dd\-mmm\-yyyy</c:formatCode>
                <c:ptCount val="127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45315</c:v>
                </c:pt>
                <c:pt idx="155">
                  <c:v>45314</c:v>
                </c:pt>
                <c:pt idx="156">
                  <c:v>45313</c:v>
                </c:pt>
                <c:pt idx="157">
                  <c:v>45310</c:v>
                </c:pt>
                <c:pt idx="158">
                  <c:v>45309</c:v>
                </c:pt>
                <c:pt idx="159">
                  <c:v>45308</c:v>
                </c:pt>
                <c:pt idx="160">
                  <c:v>45307</c:v>
                </c:pt>
                <c:pt idx="161">
                  <c:v>45306</c:v>
                </c:pt>
                <c:pt idx="162">
                  <c:v>45303</c:v>
                </c:pt>
                <c:pt idx="163">
                  <c:v>45302</c:v>
                </c:pt>
                <c:pt idx="164">
                  <c:v>45301</c:v>
                </c:pt>
                <c:pt idx="165">
                  <c:v>45300</c:v>
                </c:pt>
                <c:pt idx="166">
                  <c:v>45299</c:v>
                </c:pt>
                <c:pt idx="167">
                  <c:v>45296</c:v>
                </c:pt>
                <c:pt idx="168">
                  <c:v>45295</c:v>
                </c:pt>
                <c:pt idx="169">
                  <c:v>45294</c:v>
                </c:pt>
                <c:pt idx="170">
                  <c:v>45293</c:v>
                </c:pt>
                <c:pt idx="171">
                  <c:v>45289</c:v>
                </c:pt>
                <c:pt idx="172">
                  <c:v>45288</c:v>
                </c:pt>
                <c:pt idx="173">
                  <c:v>45287</c:v>
                </c:pt>
                <c:pt idx="174">
                  <c:v>45282</c:v>
                </c:pt>
                <c:pt idx="175">
                  <c:v>45281</c:v>
                </c:pt>
                <c:pt idx="176">
                  <c:v>45280</c:v>
                </c:pt>
                <c:pt idx="177">
                  <c:v>45279</c:v>
                </c:pt>
                <c:pt idx="178">
                  <c:v>45278</c:v>
                </c:pt>
                <c:pt idx="179">
                  <c:v>45275</c:v>
                </c:pt>
                <c:pt idx="180">
                  <c:v>45274</c:v>
                </c:pt>
                <c:pt idx="181">
                  <c:v>45273</c:v>
                </c:pt>
                <c:pt idx="182">
                  <c:v>45272</c:v>
                </c:pt>
                <c:pt idx="183">
                  <c:v>45271</c:v>
                </c:pt>
                <c:pt idx="184">
                  <c:v>45268</c:v>
                </c:pt>
                <c:pt idx="185">
                  <c:v>45267</c:v>
                </c:pt>
                <c:pt idx="186">
                  <c:v>45266</c:v>
                </c:pt>
                <c:pt idx="187">
                  <c:v>45265</c:v>
                </c:pt>
                <c:pt idx="188">
                  <c:v>45264</c:v>
                </c:pt>
                <c:pt idx="189">
                  <c:v>45261</c:v>
                </c:pt>
                <c:pt idx="190">
                  <c:v>45260</c:v>
                </c:pt>
                <c:pt idx="191">
                  <c:v>45259</c:v>
                </c:pt>
                <c:pt idx="192">
                  <c:v>45258</c:v>
                </c:pt>
                <c:pt idx="193">
                  <c:v>45257</c:v>
                </c:pt>
                <c:pt idx="194">
                  <c:v>45254</c:v>
                </c:pt>
                <c:pt idx="195">
                  <c:v>45253</c:v>
                </c:pt>
                <c:pt idx="196">
                  <c:v>45252</c:v>
                </c:pt>
                <c:pt idx="197">
                  <c:v>45251</c:v>
                </c:pt>
                <c:pt idx="198">
                  <c:v>45250</c:v>
                </c:pt>
                <c:pt idx="199">
                  <c:v>45247</c:v>
                </c:pt>
                <c:pt idx="200">
                  <c:v>45246</c:v>
                </c:pt>
                <c:pt idx="201">
                  <c:v>45245</c:v>
                </c:pt>
                <c:pt idx="202">
                  <c:v>45244</c:v>
                </c:pt>
                <c:pt idx="203">
                  <c:v>45243</c:v>
                </c:pt>
                <c:pt idx="204">
                  <c:v>45240</c:v>
                </c:pt>
                <c:pt idx="205">
                  <c:v>45239</c:v>
                </c:pt>
                <c:pt idx="206">
                  <c:v>45238</c:v>
                </c:pt>
                <c:pt idx="207">
                  <c:v>45237</c:v>
                </c:pt>
                <c:pt idx="208">
                  <c:v>45236</c:v>
                </c:pt>
                <c:pt idx="209">
                  <c:v>45233</c:v>
                </c:pt>
                <c:pt idx="210">
                  <c:v>45232</c:v>
                </c:pt>
                <c:pt idx="211">
                  <c:v>45231</c:v>
                </c:pt>
                <c:pt idx="212">
                  <c:v>45230</c:v>
                </c:pt>
                <c:pt idx="213">
                  <c:v>45229</c:v>
                </c:pt>
                <c:pt idx="214">
                  <c:v>45226</c:v>
                </c:pt>
                <c:pt idx="215">
                  <c:v>45224</c:v>
                </c:pt>
                <c:pt idx="216">
                  <c:v>45223</c:v>
                </c:pt>
                <c:pt idx="217">
                  <c:v>45222</c:v>
                </c:pt>
                <c:pt idx="218">
                  <c:v>45219</c:v>
                </c:pt>
                <c:pt idx="219">
                  <c:v>45218</c:v>
                </c:pt>
                <c:pt idx="220">
                  <c:v>45217</c:v>
                </c:pt>
                <c:pt idx="221">
                  <c:v>45216</c:v>
                </c:pt>
                <c:pt idx="222">
                  <c:v>45215</c:v>
                </c:pt>
                <c:pt idx="223">
                  <c:v>45212</c:v>
                </c:pt>
                <c:pt idx="224">
                  <c:v>45211</c:v>
                </c:pt>
                <c:pt idx="225">
                  <c:v>45210</c:v>
                </c:pt>
                <c:pt idx="226">
                  <c:v>45209</c:v>
                </c:pt>
                <c:pt idx="227">
                  <c:v>45208</c:v>
                </c:pt>
                <c:pt idx="228">
                  <c:v>45205</c:v>
                </c:pt>
                <c:pt idx="229">
                  <c:v>45204</c:v>
                </c:pt>
                <c:pt idx="230">
                  <c:v>45203</c:v>
                </c:pt>
                <c:pt idx="231">
                  <c:v>45202</c:v>
                </c:pt>
                <c:pt idx="232">
                  <c:v>45201</c:v>
                </c:pt>
                <c:pt idx="233">
                  <c:v>45198</c:v>
                </c:pt>
                <c:pt idx="234">
                  <c:v>45197</c:v>
                </c:pt>
                <c:pt idx="235">
                  <c:v>45196</c:v>
                </c:pt>
                <c:pt idx="236">
                  <c:v>45195</c:v>
                </c:pt>
                <c:pt idx="237">
                  <c:v>45194</c:v>
                </c:pt>
                <c:pt idx="238">
                  <c:v>45191</c:v>
                </c:pt>
                <c:pt idx="239">
                  <c:v>45190</c:v>
                </c:pt>
                <c:pt idx="240">
                  <c:v>45189</c:v>
                </c:pt>
                <c:pt idx="241">
                  <c:v>45188</c:v>
                </c:pt>
                <c:pt idx="242">
                  <c:v>45187</c:v>
                </c:pt>
                <c:pt idx="243">
                  <c:v>45184</c:v>
                </c:pt>
                <c:pt idx="244">
                  <c:v>45183</c:v>
                </c:pt>
                <c:pt idx="245">
                  <c:v>45182</c:v>
                </c:pt>
                <c:pt idx="246">
                  <c:v>45181</c:v>
                </c:pt>
                <c:pt idx="247">
                  <c:v>45180</c:v>
                </c:pt>
                <c:pt idx="248">
                  <c:v>45177</c:v>
                </c:pt>
                <c:pt idx="249">
                  <c:v>45176</c:v>
                </c:pt>
                <c:pt idx="250">
                  <c:v>45175</c:v>
                </c:pt>
                <c:pt idx="251">
                  <c:v>45174</c:v>
                </c:pt>
                <c:pt idx="252">
                  <c:v>45173</c:v>
                </c:pt>
                <c:pt idx="253">
                  <c:v>45170</c:v>
                </c:pt>
                <c:pt idx="254">
                  <c:v>45169</c:v>
                </c:pt>
                <c:pt idx="255">
                  <c:v>45168</c:v>
                </c:pt>
                <c:pt idx="256">
                  <c:v>45167</c:v>
                </c:pt>
                <c:pt idx="257">
                  <c:v>45166</c:v>
                </c:pt>
                <c:pt idx="258">
                  <c:v>45163</c:v>
                </c:pt>
                <c:pt idx="259">
                  <c:v>45162</c:v>
                </c:pt>
                <c:pt idx="260">
                  <c:v>45161</c:v>
                </c:pt>
                <c:pt idx="261">
                  <c:v>45160</c:v>
                </c:pt>
                <c:pt idx="262">
                  <c:v>45159</c:v>
                </c:pt>
                <c:pt idx="263">
                  <c:v>45156</c:v>
                </c:pt>
                <c:pt idx="264">
                  <c:v>45155</c:v>
                </c:pt>
                <c:pt idx="265">
                  <c:v>45154</c:v>
                </c:pt>
                <c:pt idx="266">
                  <c:v>45153</c:v>
                </c:pt>
                <c:pt idx="267">
                  <c:v>45152</c:v>
                </c:pt>
                <c:pt idx="268">
                  <c:v>45149</c:v>
                </c:pt>
                <c:pt idx="269">
                  <c:v>45148</c:v>
                </c:pt>
                <c:pt idx="270">
                  <c:v>45147</c:v>
                </c:pt>
                <c:pt idx="271">
                  <c:v>45146</c:v>
                </c:pt>
                <c:pt idx="272">
                  <c:v>45145</c:v>
                </c:pt>
                <c:pt idx="273">
                  <c:v>45142</c:v>
                </c:pt>
                <c:pt idx="274">
                  <c:v>45141</c:v>
                </c:pt>
                <c:pt idx="275">
                  <c:v>45140</c:v>
                </c:pt>
                <c:pt idx="276">
                  <c:v>45139</c:v>
                </c:pt>
                <c:pt idx="277">
                  <c:v>45138</c:v>
                </c:pt>
                <c:pt idx="278">
                  <c:v>45135</c:v>
                </c:pt>
                <c:pt idx="279">
                  <c:v>45134</c:v>
                </c:pt>
                <c:pt idx="280">
                  <c:v>45133</c:v>
                </c:pt>
                <c:pt idx="281">
                  <c:v>45132</c:v>
                </c:pt>
                <c:pt idx="282">
                  <c:v>45131</c:v>
                </c:pt>
                <c:pt idx="283">
                  <c:v>45128</c:v>
                </c:pt>
                <c:pt idx="284">
                  <c:v>45127</c:v>
                </c:pt>
                <c:pt idx="285">
                  <c:v>45126</c:v>
                </c:pt>
                <c:pt idx="286">
                  <c:v>45125</c:v>
                </c:pt>
                <c:pt idx="287">
                  <c:v>45124</c:v>
                </c:pt>
                <c:pt idx="288">
                  <c:v>45121</c:v>
                </c:pt>
                <c:pt idx="289">
                  <c:v>45120</c:v>
                </c:pt>
                <c:pt idx="290">
                  <c:v>45119</c:v>
                </c:pt>
                <c:pt idx="291">
                  <c:v>45118</c:v>
                </c:pt>
                <c:pt idx="292">
                  <c:v>45117</c:v>
                </c:pt>
                <c:pt idx="293">
                  <c:v>45114</c:v>
                </c:pt>
                <c:pt idx="294">
                  <c:v>45113</c:v>
                </c:pt>
                <c:pt idx="295">
                  <c:v>45112</c:v>
                </c:pt>
                <c:pt idx="296">
                  <c:v>45111</c:v>
                </c:pt>
                <c:pt idx="297">
                  <c:v>45110</c:v>
                </c:pt>
                <c:pt idx="298">
                  <c:v>45107</c:v>
                </c:pt>
                <c:pt idx="299">
                  <c:v>45106</c:v>
                </c:pt>
                <c:pt idx="300">
                  <c:v>45105</c:v>
                </c:pt>
                <c:pt idx="301">
                  <c:v>45104</c:v>
                </c:pt>
                <c:pt idx="302">
                  <c:v>45103</c:v>
                </c:pt>
                <c:pt idx="303">
                  <c:v>45100</c:v>
                </c:pt>
                <c:pt idx="304">
                  <c:v>45099</c:v>
                </c:pt>
                <c:pt idx="305">
                  <c:v>45098</c:v>
                </c:pt>
                <c:pt idx="306">
                  <c:v>45097</c:v>
                </c:pt>
                <c:pt idx="307">
                  <c:v>45096</c:v>
                </c:pt>
                <c:pt idx="308">
                  <c:v>45093</c:v>
                </c:pt>
                <c:pt idx="309">
                  <c:v>45092</c:v>
                </c:pt>
                <c:pt idx="310">
                  <c:v>45091</c:v>
                </c:pt>
                <c:pt idx="311">
                  <c:v>45090</c:v>
                </c:pt>
                <c:pt idx="312">
                  <c:v>45089</c:v>
                </c:pt>
                <c:pt idx="313">
                  <c:v>45086</c:v>
                </c:pt>
                <c:pt idx="314">
                  <c:v>45085</c:v>
                </c:pt>
                <c:pt idx="315">
                  <c:v>45084</c:v>
                </c:pt>
                <c:pt idx="316">
                  <c:v>45083</c:v>
                </c:pt>
                <c:pt idx="317">
                  <c:v>45082</c:v>
                </c:pt>
                <c:pt idx="318">
                  <c:v>45079</c:v>
                </c:pt>
                <c:pt idx="319">
                  <c:v>45078</c:v>
                </c:pt>
                <c:pt idx="320">
                  <c:v>45077</c:v>
                </c:pt>
                <c:pt idx="321">
                  <c:v>45076</c:v>
                </c:pt>
                <c:pt idx="322">
                  <c:v>45075</c:v>
                </c:pt>
                <c:pt idx="323">
                  <c:v>45072</c:v>
                </c:pt>
                <c:pt idx="324">
                  <c:v>45071</c:v>
                </c:pt>
                <c:pt idx="325">
                  <c:v>45070</c:v>
                </c:pt>
                <c:pt idx="326">
                  <c:v>45069</c:v>
                </c:pt>
                <c:pt idx="327">
                  <c:v>45068</c:v>
                </c:pt>
                <c:pt idx="328">
                  <c:v>45065</c:v>
                </c:pt>
                <c:pt idx="329">
                  <c:v>45064</c:v>
                </c:pt>
                <c:pt idx="330">
                  <c:v>45063</c:v>
                </c:pt>
                <c:pt idx="331">
                  <c:v>45062</c:v>
                </c:pt>
                <c:pt idx="332">
                  <c:v>45061</c:v>
                </c:pt>
                <c:pt idx="333">
                  <c:v>45058</c:v>
                </c:pt>
                <c:pt idx="334">
                  <c:v>45057</c:v>
                </c:pt>
                <c:pt idx="335">
                  <c:v>45056</c:v>
                </c:pt>
                <c:pt idx="336">
                  <c:v>45055</c:v>
                </c:pt>
                <c:pt idx="337">
                  <c:v>45054</c:v>
                </c:pt>
                <c:pt idx="338">
                  <c:v>45051</c:v>
                </c:pt>
                <c:pt idx="339">
                  <c:v>45050</c:v>
                </c:pt>
                <c:pt idx="340">
                  <c:v>45049</c:v>
                </c:pt>
                <c:pt idx="341">
                  <c:v>45048</c:v>
                </c:pt>
                <c:pt idx="342">
                  <c:v>45044</c:v>
                </c:pt>
                <c:pt idx="343">
                  <c:v>45043</c:v>
                </c:pt>
                <c:pt idx="344">
                  <c:v>45042</c:v>
                </c:pt>
                <c:pt idx="345">
                  <c:v>45041</c:v>
                </c:pt>
                <c:pt idx="346">
                  <c:v>45040</c:v>
                </c:pt>
                <c:pt idx="347">
                  <c:v>45037</c:v>
                </c:pt>
                <c:pt idx="348">
                  <c:v>45036</c:v>
                </c:pt>
                <c:pt idx="349">
                  <c:v>45035</c:v>
                </c:pt>
                <c:pt idx="350">
                  <c:v>45034</c:v>
                </c:pt>
                <c:pt idx="351">
                  <c:v>45033</c:v>
                </c:pt>
                <c:pt idx="352">
                  <c:v>45030</c:v>
                </c:pt>
                <c:pt idx="353">
                  <c:v>45029</c:v>
                </c:pt>
                <c:pt idx="354">
                  <c:v>45028</c:v>
                </c:pt>
                <c:pt idx="355">
                  <c:v>45027</c:v>
                </c:pt>
                <c:pt idx="356">
                  <c:v>45022</c:v>
                </c:pt>
                <c:pt idx="357">
                  <c:v>45021</c:v>
                </c:pt>
                <c:pt idx="358">
                  <c:v>45020</c:v>
                </c:pt>
                <c:pt idx="359">
                  <c:v>45019</c:v>
                </c:pt>
                <c:pt idx="360">
                  <c:v>45016</c:v>
                </c:pt>
                <c:pt idx="361">
                  <c:v>45015</c:v>
                </c:pt>
                <c:pt idx="362">
                  <c:v>45014</c:v>
                </c:pt>
                <c:pt idx="363">
                  <c:v>45013</c:v>
                </c:pt>
                <c:pt idx="364">
                  <c:v>45012</c:v>
                </c:pt>
                <c:pt idx="365">
                  <c:v>45009</c:v>
                </c:pt>
                <c:pt idx="366">
                  <c:v>45008</c:v>
                </c:pt>
                <c:pt idx="367">
                  <c:v>45007</c:v>
                </c:pt>
                <c:pt idx="368">
                  <c:v>45006</c:v>
                </c:pt>
                <c:pt idx="369">
                  <c:v>45005</c:v>
                </c:pt>
                <c:pt idx="370">
                  <c:v>45002</c:v>
                </c:pt>
                <c:pt idx="371">
                  <c:v>45001</c:v>
                </c:pt>
                <c:pt idx="372">
                  <c:v>45000</c:v>
                </c:pt>
                <c:pt idx="373">
                  <c:v>44999</c:v>
                </c:pt>
                <c:pt idx="374">
                  <c:v>44998</c:v>
                </c:pt>
                <c:pt idx="375">
                  <c:v>44995</c:v>
                </c:pt>
                <c:pt idx="376">
                  <c:v>44994</c:v>
                </c:pt>
                <c:pt idx="377">
                  <c:v>44993</c:v>
                </c:pt>
                <c:pt idx="378">
                  <c:v>44992</c:v>
                </c:pt>
                <c:pt idx="379">
                  <c:v>44991</c:v>
                </c:pt>
                <c:pt idx="380">
                  <c:v>44988</c:v>
                </c:pt>
                <c:pt idx="381">
                  <c:v>44987</c:v>
                </c:pt>
                <c:pt idx="382">
                  <c:v>44986</c:v>
                </c:pt>
                <c:pt idx="383">
                  <c:v>44985</c:v>
                </c:pt>
                <c:pt idx="384">
                  <c:v>44984</c:v>
                </c:pt>
                <c:pt idx="385">
                  <c:v>44981</c:v>
                </c:pt>
                <c:pt idx="386">
                  <c:v>44980</c:v>
                </c:pt>
                <c:pt idx="387">
                  <c:v>44979</c:v>
                </c:pt>
                <c:pt idx="388">
                  <c:v>44978</c:v>
                </c:pt>
                <c:pt idx="389">
                  <c:v>44977</c:v>
                </c:pt>
                <c:pt idx="390">
                  <c:v>44974</c:v>
                </c:pt>
                <c:pt idx="391">
                  <c:v>44973</c:v>
                </c:pt>
                <c:pt idx="392">
                  <c:v>44972</c:v>
                </c:pt>
                <c:pt idx="393">
                  <c:v>44971</c:v>
                </c:pt>
                <c:pt idx="394">
                  <c:v>44970</c:v>
                </c:pt>
                <c:pt idx="395">
                  <c:v>44967</c:v>
                </c:pt>
                <c:pt idx="396">
                  <c:v>44966</c:v>
                </c:pt>
                <c:pt idx="397">
                  <c:v>44965</c:v>
                </c:pt>
                <c:pt idx="398">
                  <c:v>44964</c:v>
                </c:pt>
                <c:pt idx="399">
                  <c:v>44963</c:v>
                </c:pt>
                <c:pt idx="400">
                  <c:v>44960</c:v>
                </c:pt>
                <c:pt idx="401">
                  <c:v>44959</c:v>
                </c:pt>
                <c:pt idx="402">
                  <c:v>44958</c:v>
                </c:pt>
                <c:pt idx="403">
                  <c:v>44957</c:v>
                </c:pt>
                <c:pt idx="404">
                  <c:v>44956</c:v>
                </c:pt>
                <c:pt idx="405">
                  <c:v>44953</c:v>
                </c:pt>
                <c:pt idx="406">
                  <c:v>44952</c:v>
                </c:pt>
                <c:pt idx="407">
                  <c:v>44951</c:v>
                </c:pt>
                <c:pt idx="408">
                  <c:v>44950</c:v>
                </c:pt>
                <c:pt idx="409">
                  <c:v>44949</c:v>
                </c:pt>
                <c:pt idx="410">
                  <c:v>44946</c:v>
                </c:pt>
                <c:pt idx="411">
                  <c:v>44945</c:v>
                </c:pt>
                <c:pt idx="412">
                  <c:v>44944</c:v>
                </c:pt>
                <c:pt idx="413">
                  <c:v>44943</c:v>
                </c:pt>
                <c:pt idx="414">
                  <c:v>44942</c:v>
                </c:pt>
                <c:pt idx="415">
                  <c:v>44939</c:v>
                </c:pt>
                <c:pt idx="416">
                  <c:v>44938</c:v>
                </c:pt>
                <c:pt idx="417">
                  <c:v>44937</c:v>
                </c:pt>
                <c:pt idx="418">
                  <c:v>44936</c:v>
                </c:pt>
                <c:pt idx="419">
                  <c:v>44935</c:v>
                </c:pt>
                <c:pt idx="420">
                  <c:v>44932</c:v>
                </c:pt>
                <c:pt idx="421">
                  <c:v>44931</c:v>
                </c:pt>
                <c:pt idx="422">
                  <c:v>44930</c:v>
                </c:pt>
                <c:pt idx="423">
                  <c:v>44929</c:v>
                </c:pt>
                <c:pt idx="424">
                  <c:v>44928</c:v>
                </c:pt>
                <c:pt idx="425">
                  <c:v>44925</c:v>
                </c:pt>
                <c:pt idx="426">
                  <c:v>44924</c:v>
                </c:pt>
                <c:pt idx="427">
                  <c:v>44923</c:v>
                </c:pt>
                <c:pt idx="428">
                  <c:v>44922</c:v>
                </c:pt>
                <c:pt idx="429">
                  <c:v>44918</c:v>
                </c:pt>
                <c:pt idx="430">
                  <c:v>44917</c:v>
                </c:pt>
                <c:pt idx="431">
                  <c:v>44916</c:v>
                </c:pt>
                <c:pt idx="432">
                  <c:v>44915</c:v>
                </c:pt>
                <c:pt idx="433">
                  <c:v>44914</c:v>
                </c:pt>
                <c:pt idx="434">
                  <c:v>44911</c:v>
                </c:pt>
                <c:pt idx="435">
                  <c:v>44910</c:v>
                </c:pt>
                <c:pt idx="436">
                  <c:v>44909</c:v>
                </c:pt>
                <c:pt idx="437">
                  <c:v>44908</c:v>
                </c:pt>
                <c:pt idx="438">
                  <c:v>44907</c:v>
                </c:pt>
                <c:pt idx="439">
                  <c:v>44904</c:v>
                </c:pt>
                <c:pt idx="440">
                  <c:v>44903</c:v>
                </c:pt>
                <c:pt idx="441">
                  <c:v>44902</c:v>
                </c:pt>
                <c:pt idx="442">
                  <c:v>44901</c:v>
                </c:pt>
                <c:pt idx="443">
                  <c:v>44900</c:v>
                </c:pt>
                <c:pt idx="444">
                  <c:v>44897</c:v>
                </c:pt>
                <c:pt idx="445">
                  <c:v>44896</c:v>
                </c:pt>
                <c:pt idx="446">
                  <c:v>44895</c:v>
                </c:pt>
                <c:pt idx="447">
                  <c:v>44894</c:v>
                </c:pt>
                <c:pt idx="448">
                  <c:v>44893</c:v>
                </c:pt>
                <c:pt idx="449">
                  <c:v>44890</c:v>
                </c:pt>
                <c:pt idx="450">
                  <c:v>44889</c:v>
                </c:pt>
                <c:pt idx="451">
                  <c:v>44888</c:v>
                </c:pt>
                <c:pt idx="452">
                  <c:v>44887</c:v>
                </c:pt>
                <c:pt idx="453">
                  <c:v>44886</c:v>
                </c:pt>
                <c:pt idx="454">
                  <c:v>44883</c:v>
                </c:pt>
                <c:pt idx="455">
                  <c:v>44882</c:v>
                </c:pt>
                <c:pt idx="456">
                  <c:v>44881</c:v>
                </c:pt>
                <c:pt idx="457">
                  <c:v>44880</c:v>
                </c:pt>
                <c:pt idx="458">
                  <c:v>44879</c:v>
                </c:pt>
                <c:pt idx="459">
                  <c:v>44876</c:v>
                </c:pt>
                <c:pt idx="460">
                  <c:v>44875</c:v>
                </c:pt>
                <c:pt idx="461">
                  <c:v>44874</c:v>
                </c:pt>
                <c:pt idx="462">
                  <c:v>44873</c:v>
                </c:pt>
                <c:pt idx="463">
                  <c:v>44872</c:v>
                </c:pt>
                <c:pt idx="464">
                  <c:v>44869</c:v>
                </c:pt>
                <c:pt idx="465">
                  <c:v>44868</c:v>
                </c:pt>
                <c:pt idx="466">
                  <c:v>44867</c:v>
                </c:pt>
                <c:pt idx="467">
                  <c:v>44866</c:v>
                </c:pt>
                <c:pt idx="468">
                  <c:v>44865</c:v>
                </c:pt>
                <c:pt idx="469">
                  <c:v>44862</c:v>
                </c:pt>
                <c:pt idx="470">
                  <c:v>44861</c:v>
                </c:pt>
                <c:pt idx="471">
                  <c:v>44859</c:v>
                </c:pt>
                <c:pt idx="472">
                  <c:v>44858</c:v>
                </c:pt>
                <c:pt idx="473">
                  <c:v>44855</c:v>
                </c:pt>
                <c:pt idx="474">
                  <c:v>44854</c:v>
                </c:pt>
                <c:pt idx="475">
                  <c:v>44853</c:v>
                </c:pt>
                <c:pt idx="476">
                  <c:v>44852</c:v>
                </c:pt>
                <c:pt idx="477">
                  <c:v>44851</c:v>
                </c:pt>
                <c:pt idx="478">
                  <c:v>44848</c:v>
                </c:pt>
                <c:pt idx="479">
                  <c:v>44847</c:v>
                </c:pt>
                <c:pt idx="480">
                  <c:v>44846</c:v>
                </c:pt>
                <c:pt idx="481">
                  <c:v>44845</c:v>
                </c:pt>
                <c:pt idx="482">
                  <c:v>44844</c:v>
                </c:pt>
                <c:pt idx="483">
                  <c:v>44841</c:v>
                </c:pt>
                <c:pt idx="484">
                  <c:v>44840</c:v>
                </c:pt>
                <c:pt idx="485">
                  <c:v>44839</c:v>
                </c:pt>
                <c:pt idx="486">
                  <c:v>44838</c:v>
                </c:pt>
                <c:pt idx="487">
                  <c:v>44837</c:v>
                </c:pt>
                <c:pt idx="488">
                  <c:v>44834</c:v>
                </c:pt>
                <c:pt idx="489">
                  <c:v>44833</c:v>
                </c:pt>
                <c:pt idx="490">
                  <c:v>44832</c:v>
                </c:pt>
                <c:pt idx="491">
                  <c:v>44831</c:v>
                </c:pt>
                <c:pt idx="492">
                  <c:v>44830</c:v>
                </c:pt>
                <c:pt idx="493">
                  <c:v>44827</c:v>
                </c:pt>
                <c:pt idx="494">
                  <c:v>44826</c:v>
                </c:pt>
                <c:pt idx="495">
                  <c:v>44825</c:v>
                </c:pt>
                <c:pt idx="496">
                  <c:v>44824</c:v>
                </c:pt>
                <c:pt idx="497">
                  <c:v>44823</c:v>
                </c:pt>
                <c:pt idx="498">
                  <c:v>44820</c:v>
                </c:pt>
                <c:pt idx="499">
                  <c:v>44819</c:v>
                </c:pt>
                <c:pt idx="500">
                  <c:v>44818</c:v>
                </c:pt>
                <c:pt idx="501">
                  <c:v>44817</c:v>
                </c:pt>
                <c:pt idx="502">
                  <c:v>44816</c:v>
                </c:pt>
                <c:pt idx="503">
                  <c:v>44813</c:v>
                </c:pt>
                <c:pt idx="504">
                  <c:v>44812</c:v>
                </c:pt>
                <c:pt idx="505">
                  <c:v>44811</c:v>
                </c:pt>
                <c:pt idx="506">
                  <c:v>44810</c:v>
                </c:pt>
                <c:pt idx="507">
                  <c:v>44809</c:v>
                </c:pt>
                <c:pt idx="508">
                  <c:v>44806</c:v>
                </c:pt>
                <c:pt idx="509">
                  <c:v>44805</c:v>
                </c:pt>
                <c:pt idx="510">
                  <c:v>44804</c:v>
                </c:pt>
                <c:pt idx="511">
                  <c:v>44803</c:v>
                </c:pt>
                <c:pt idx="512">
                  <c:v>44802</c:v>
                </c:pt>
                <c:pt idx="513">
                  <c:v>44799</c:v>
                </c:pt>
                <c:pt idx="514">
                  <c:v>44798</c:v>
                </c:pt>
                <c:pt idx="515">
                  <c:v>44797</c:v>
                </c:pt>
                <c:pt idx="516">
                  <c:v>44796</c:v>
                </c:pt>
                <c:pt idx="517">
                  <c:v>44795</c:v>
                </c:pt>
                <c:pt idx="518">
                  <c:v>44792</c:v>
                </c:pt>
                <c:pt idx="519">
                  <c:v>44791</c:v>
                </c:pt>
                <c:pt idx="520">
                  <c:v>44790</c:v>
                </c:pt>
                <c:pt idx="521">
                  <c:v>44789</c:v>
                </c:pt>
                <c:pt idx="522">
                  <c:v>44788</c:v>
                </c:pt>
                <c:pt idx="523">
                  <c:v>44785</c:v>
                </c:pt>
                <c:pt idx="524">
                  <c:v>44784</c:v>
                </c:pt>
                <c:pt idx="525">
                  <c:v>44783</c:v>
                </c:pt>
                <c:pt idx="526">
                  <c:v>44782</c:v>
                </c:pt>
                <c:pt idx="527">
                  <c:v>44781</c:v>
                </c:pt>
                <c:pt idx="528">
                  <c:v>44778</c:v>
                </c:pt>
                <c:pt idx="529">
                  <c:v>44777</c:v>
                </c:pt>
                <c:pt idx="530">
                  <c:v>44776</c:v>
                </c:pt>
                <c:pt idx="531">
                  <c:v>44775</c:v>
                </c:pt>
                <c:pt idx="532">
                  <c:v>44774</c:v>
                </c:pt>
                <c:pt idx="533">
                  <c:v>44771</c:v>
                </c:pt>
                <c:pt idx="534">
                  <c:v>44770</c:v>
                </c:pt>
                <c:pt idx="535">
                  <c:v>44769</c:v>
                </c:pt>
                <c:pt idx="536">
                  <c:v>44768</c:v>
                </c:pt>
                <c:pt idx="537">
                  <c:v>44767</c:v>
                </c:pt>
                <c:pt idx="538">
                  <c:v>44764</c:v>
                </c:pt>
                <c:pt idx="539">
                  <c:v>44763</c:v>
                </c:pt>
                <c:pt idx="540">
                  <c:v>44762</c:v>
                </c:pt>
                <c:pt idx="541">
                  <c:v>44761</c:v>
                </c:pt>
                <c:pt idx="542">
                  <c:v>44760</c:v>
                </c:pt>
                <c:pt idx="543">
                  <c:v>44757</c:v>
                </c:pt>
                <c:pt idx="544">
                  <c:v>44756</c:v>
                </c:pt>
                <c:pt idx="545">
                  <c:v>44755</c:v>
                </c:pt>
                <c:pt idx="546">
                  <c:v>44754</c:v>
                </c:pt>
                <c:pt idx="547">
                  <c:v>44753</c:v>
                </c:pt>
                <c:pt idx="548">
                  <c:v>44750</c:v>
                </c:pt>
                <c:pt idx="549">
                  <c:v>44749</c:v>
                </c:pt>
                <c:pt idx="550">
                  <c:v>44748</c:v>
                </c:pt>
                <c:pt idx="551">
                  <c:v>44747</c:v>
                </c:pt>
                <c:pt idx="552">
                  <c:v>44746</c:v>
                </c:pt>
                <c:pt idx="553">
                  <c:v>44743</c:v>
                </c:pt>
                <c:pt idx="554">
                  <c:v>44742</c:v>
                </c:pt>
                <c:pt idx="555">
                  <c:v>44741</c:v>
                </c:pt>
                <c:pt idx="556">
                  <c:v>44740</c:v>
                </c:pt>
                <c:pt idx="557">
                  <c:v>44739</c:v>
                </c:pt>
                <c:pt idx="558">
                  <c:v>44736</c:v>
                </c:pt>
                <c:pt idx="559">
                  <c:v>44735</c:v>
                </c:pt>
                <c:pt idx="560">
                  <c:v>44734</c:v>
                </c:pt>
                <c:pt idx="561">
                  <c:v>44733</c:v>
                </c:pt>
                <c:pt idx="562">
                  <c:v>44732</c:v>
                </c:pt>
                <c:pt idx="563">
                  <c:v>44729</c:v>
                </c:pt>
                <c:pt idx="564">
                  <c:v>44728</c:v>
                </c:pt>
                <c:pt idx="565">
                  <c:v>44727</c:v>
                </c:pt>
                <c:pt idx="566">
                  <c:v>44726</c:v>
                </c:pt>
                <c:pt idx="567">
                  <c:v>44725</c:v>
                </c:pt>
                <c:pt idx="568">
                  <c:v>44722</c:v>
                </c:pt>
                <c:pt idx="569">
                  <c:v>44721</c:v>
                </c:pt>
                <c:pt idx="570">
                  <c:v>44720</c:v>
                </c:pt>
                <c:pt idx="571">
                  <c:v>44719</c:v>
                </c:pt>
                <c:pt idx="572">
                  <c:v>44715</c:v>
                </c:pt>
                <c:pt idx="573">
                  <c:v>44714</c:v>
                </c:pt>
                <c:pt idx="574">
                  <c:v>44713</c:v>
                </c:pt>
                <c:pt idx="575">
                  <c:v>44712</c:v>
                </c:pt>
                <c:pt idx="576">
                  <c:v>44711</c:v>
                </c:pt>
                <c:pt idx="577">
                  <c:v>44708</c:v>
                </c:pt>
                <c:pt idx="578">
                  <c:v>44707</c:v>
                </c:pt>
                <c:pt idx="579">
                  <c:v>44706</c:v>
                </c:pt>
                <c:pt idx="580">
                  <c:v>44705</c:v>
                </c:pt>
                <c:pt idx="581">
                  <c:v>44704</c:v>
                </c:pt>
                <c:pt idx="582">
                  <c:v>44701</c:v>
                </c:pt>
                <c:pt idx="583">
                  <c:v>44700</c:v>
                </c:pt>
                <c:pt idx="584">
                  <c:v>44699</c:v>
                </c:pt>
                <c:pt idx="585">
                  <c:v>44698</c:v>
                </c:pt>
                <c:pt idx="586">
                  <c:v>44697</c:v>
                </c:pt>
                <c:pt idx="587">
                  <c:v>44694</c:v>
                </c:pt>
                <c:pt idx="588">
                  <c:v>44693</c:v>
                </c:pt>
                <c:pt idx="589">
                  <c:v>44692</c:v>
                </c:pt>
                <c:pt idx="590">
                  <c:v>44691</c:v>
                </c:pt>
                <c:pt idx="591">
                  <c:v>44690</c:v>
                </c:pt>
                <c:pt idx="592">
                  <c:v>44687</c:v>
                </c:pt>
                <c:pt idx="593">
                  <c:v>44686</c:v>
                </c:pt>
                <c:pt idx="594">
                  <c:v>44685</c:v>
                </c:pt>
                <c:pt idx="595">
                  <c:v>44684</c:v>
                </c:pt>
                <c:pt idx="596">
                  <c:v>44683</c:v>
                </c:pt>
                <c:pt idx="597">
                  <c:v>44680</c:v>
                </c:pt>
                <c:pt idx="598">
                  <c:v>44679</c:v>
                </c:pt>
                <c:pt idx="599">
                  <c:v>44678</c:v>
                </c:pt>
                <c:pt idx="600">
                  <c:v>44677</c:v>
                </c:pt>
                <c:pt idx="601">
                  <c:v>44676</c:v>
                </c:pt>
                <c:pt idx="602">
                  <c:v>44673</c:v>
                </c:pt>
                <c:pt idx="603">
                  <c:v>44672</c:v>
                </c:pt>
                <c:pt idx="604">
                  <c:v>44671</c:v>
                </c:pt>
                <c:pt idx="605">
                  <c:v>44670</c:v>
                </c:pt>
                <c:pt idx="606">
                  <c:v>44665</c:v>
                </c:pt>
                <c:pt idx="607">
                  <c:v>44664</c:v>
                </c:pt>
                <c:pt idx="608">
                  <c:v>44663</c:v>
                </c:pt>
                <c:pt idx="609">
                  <c:v>44662</c:v>
                </c:pt>
                <c:pt idx="610">
                  <c:v>44659</c:v>
                </c:pt>
                <c:pt idx="611">
                  <c:v>44658</c:v>
                </c:pt>
                <c:pt idx="612">
                  <c:v>44657</c:v>
                </c:pt>
                <c:pt idx="613">
                  <c:v>44656</c:v>
                </c:pt>
                <c:pt idx="614">
                  <c:v>44655</c:v>
                </c:pt>
                <c:pt idx="615">
                  <c:v>44652</c:v>
                </c:pt>
                <c:pt idx="616">
                  <c:v>44651</c:v>
                </c:pt>
                <c:pt idx="617">
                  <c:v>44650</c:v>
                </c:pt>
                <c:pt idx="618">
                  <c:v>44649</c:v>
                </c:pt>
                <c:pt idx="619">
                  <c:v>44648</c:v>
                </c:pt>
                <c:pt idx="620">
                  <c:v>44645</c:v>
                </c:pt>
                <c:pt idx="621">
                  <c:v>44644</c:v>
                </c:pt>
                <c:pt idx="622">
                  <c:v>44643</c:v>
                </c:pt>
                <c:pt idx="623">
                  <c:v>44642</c:v>
                </c:pt>
                <c:pt idx="624">
                  <c:v>44641</c:v>
                </c:pt>
                <c:pt idx="625">
                  <c:v>44638</c:v>
                </c:pt>
                <c:pt idx="626">
                  <c:v>44637</c:v>
                </c:pt>
                <c:pt idx="627">
                  <c:v>44636</c:v>
                </c:pt>
                <c:pt idx="628">
                  <c:v>44635</c:v>
                </c:pt>
                <c:pt idx="629">
                  <c:v>44634</c:v>
                </c:pt>
                <c:pt idx="630">
                  <c:v>44631</c:v>
                </c:pt>
                <c:pt idx="631">
                  <c:v>44630</c:v>
                </c:pt>
                <c:pt idx="632">
                  <c:v>44629</c:v>
                </c:pt>
                <c:pt idx="633">
                  <c:v>44628</c:v>
                </c:pt>
                <c:pt idx="634">
                  <c:v>44627</c:v>
                </c:pt>
                <c:pt idx="635">
                  <c:v>44624</c:v>
                </c:pt>
                <c:pt idx="636">
                  <c:v>44623</c:v>
                </c:pt>
                <c:pt idx="637">
                  <c:v>44622</c:v>
                </c:pt>
                <c:pt idx="638">
                  <c:v>44621</c:v>
                </c:pt>
                <c:pt idx="639">
                  <c:v>44620</c:v>
                </c:pt>
                <c:pt idx="640">
                  <c:v>44617</c:v>
                </c:pt>
                <c:pt idx="641">
                  <c:v>44616</c:v>
                </c:pt>
                <c:pt idx="642">
                  <c:v>44615</c:v>
                </c:pt>
                <c:pt idx="643">
                  <c:v>44614</c:v>
                </c:pt>
                <c:pt idx="644">
                  <c:v>44613</c:v>
                </c:pt>
                <c:pt idx="645">
                  <c:v>44610</c:v>
                </c:pt>
                <c:pt idx="646">
                  <c:v>44609</c:v>
                </c:pt>
                <c:pt idx="647">
                  <c:v>44608</c:v>
                </c:pt>
                <c:pt idx="648">
                  <c:v>44607</c:v>
                </c:pt>
                <c:pt idx="649">
                  <c:v>44606</c:v>
                </c:pt>
                <c:pt idx="650">
                  <c:v>44603</c:v>
                </c:pt>
                <c:pt idx="651">
                  <c:v>44602</c:v>
                </c:pt>
                <c:pt idx="652">
                  <c:v>44601</c:v>
                </c:pt>
                <c:pt idx="653">
                  <c:v>44600</c:v>
                </c:pt>
                <c:pt idx="654">
                  <c:v>44599</c:v>
                </c:pt>
                <c:pt idx="655">
                  <c:v>44596</c:v>
                </c:pt>
                <c:pt idx="656">
                  <c:v>44595</c:v>
                </c:pt>
                <c:pt idx="657">
                  <c:v>44594</c:v>
                </c:pt>
                <c:pt idx="658">
                  <c:v>44593</c:v>
                </c:pt>
                <c:pt idx="659">
                  <c:v>44592</c:v>
                </c:pt>
                <c:pt idx="660">
                  <c:v>44589</c:v>
                </c:pt>
                <c:pt idx="661">
                  <c:v>44588</c:v>
                </c:pt>
                <c:pt idx="662">
                  <c:v>44587</c:v>
                </c:pt>
                <c:pt idx="663">
                  <c:v>44586</c:v>
                </c:pt>
                <c:pt idx="664">
                  <c:v>44585</c:v>
                </c:pt>
                <c:pt idx="665">
                  <c:v>44582</c:v>
                </c:pt>
                <c:pt idx="666">
                  <c:v>44581</c:v>
                </c:pt>
                <c:pt idx="667">
                  <c:v>44580</c:v>
                </c:pt>
                <c:pt idx="668">
                  <c:v>44579</c:v>
                </c:pt>
                <c:pt idx="669">
                  <c:v>44578</c:v>
                </c:pt>
                <c:pt idx="670">
                  <c:v>44575</c:v>
                </c:pt>
                <c:pt idx="671">
                  <c:v>44574</c:v>
                </c:pt>
                <c:pt idx="672">
                  <c:v>44573</c:v>
                </c:pt>
                <c:pt idx="673">
                  <c:v>44572</c:v>
                </c:pt>
                <c:pt idx="674">
                  <c:v>44571</c:v>
                </c:pt>
                <c:pt idx="675">
                  <c:v>44568</c:v>
                </c:pt>
                <c:pt idx="676">
                  <c:v>44567</c:v>
                </c:pt>
                <c:pt idx="677">
                  <c:v>44566</c:v>
                </c:pt>
                <c:pt idx="678">
                  <c:v>44565</c:v>
                </c:pt>
                <c:pt idx="679">
                  <c:v>44564</c:v>
                </c:pt>
                <c:pt idx="680">
                  <c:v>44560</c:v>
                </c:pt>
                <c:pt idx="681">
                  <c:v>44559</c:v>
                </c:pt>
                <c:pt idx="682">
                  <c:v>44558</c:v>
                </c:pt>
                <c:pt idx="683">
                  <c:v>44557</c:v>
                </c:pt>
                <c:pt idx="684">
                  <c:v>44553</c:v>
                </c:pt>
                <c:pt idx="685">
                  <c:v>44552</c:v>
                </c:pt>
                <c:pt idx="686">
                  <c:v>44551</c:v>
                </c:pt>
                <c:pt idx="687">
                  <c:v>44550</c:v>
                </c:pt>
                <c:pt idx="688">
                  <c:v>44547</c:v>
                </c:pt>
                <c:pt idx="689">
                  <c:v>44546</c:v>
                </c:pt>
                <c:pt idx="690">
                  <c:v>44545</c:v>
                </c:pt>
                <c:pt idx="691">
                  <c:v>44544</c:v>
                </c:pt>
                <c:pt idx="692">
                  <c:v>44543</c:v>
                </c:pt>
                <c:pt idx="693">
                  <c:v>44540</c:v>
                </c:pt>
                <c:pt idx="694">
                  <c:v>44539</c:v>
                </c:pt>
                <c:pt idx="695">
                  <c:v>44538</c:v>
                </c:pt>
                <c:pt idx="696">
                  <c:v>44537</c:v>
                </c:pt>
                <c:pt idx="697">
                  <c:v>44536</c:v>
                </c:pt>
                <c:pt idx="698">
                  <c:v>44533</c:v>
                </c:pt>
                <c:pt idx="699">
                  <c:v>44532</c:v>
                </c:pt>
                <c:pt idx="700">
                  <c:v>44531</c:v>
                </c:pt>
                <c:pt idx="701">
                  <c:v>44530</c:v>
                </c:pt>
                <c:pt idx="702">
                  <c:v>44529</c:v>
                </c:pt>
                <c:pt idx="703">
                  <c:v>44526</c:v>
                </c:pt>
                <c:pt idx="704">
                  <c:v>44525</c:v>
                </c:pt>
                <c:pt idx="705">
                  <c:v>44524</c:v>
                </c:pt>
                <c:pt idx="706">
                  <c:v>44523</c:v>
                </c:pt>
                <c:pt idx="707">
                  <c:v>44522</c:v>
                </c:pt>
                <c:pt idx="708">
                  <c:v>44519</c:v>
                </c:pt>
                <c:pt idx="709">
                  <c:v>44518</c:v>
                </c:pt>
                <c:pt idx="710">
                  <c:v>44517</c:v>
                </c:pt>
                <c:pt idx="711">
                  <c:v>44516</c:v>
                </c:pt>
                <c:pt idx="712">
                  <c:v>44515</c:v>
                </c:pt>
                <c:pt idx="713">
                  <c:v>44512</c:v>
                </c:pt>
                <c:pt idx="714">
                  <c:v>44511</c:v>
                </c:pt>
                <c:pt idx="715">
                  <c:v>44510</c:v>
                </c:pt>
                <c:pt idx="716">
                  <c:v>44509</c:v>
                </c:pt>
                <c:pt idx="717">
                  <c:v>44508</c:v>
                </c:pt>
                <c:pt idx="718">
                  <c:v>44505</c:v>
                </c:pt>
                <c:pt idx="719">
                  <c:v>44504</c:v>
                </c:pt>
                <c:pt idx="720">
                  <c:v>44503</c:v>
                </c:pt>
                <c:pt idx="721">
                  <c:v>44502</c:v>
                </c:pt>
                <c:pt idx="722">
                  <c:v>44501</c:v>
                </c:pt>
                <c:pt idx="723">
                  <c:v>44498</c:v>
                </c:pt>
                <c:pt idx="724">
                  <c:v>44497</c:v>
                </c:pt>
                <c:pt idx="725">
                  <c:v>44496</c:v>
                </c:pt>
                <c:pt idx="726">
                  <c:v>44494</c:v>
                </c:pt>
                <c:pt idx="727">
                  <c:v>44491</c:v>
                </c:pt>
                <c:pt idx="728">
                  <c:v>44490</c:v>
                </c:pt>
                <c:pt idx="729">
                  <c:v>44489</c:v>
                </c:pt>
                <c:pt idx="730">
                  <c:v>44488</c:v>
                </c:pt>
                <c:pt idx="731">
                  <c:v>44487</c:v>
                </c:pt>
                <c:pt idx="732">
                  <c:v>44484</c:v>
                </c:pt>
                <c:pt idx="733">
                  <c:v>44483</c:v>
                </c:pt>
                <c:pt idx="734">
                  <c:v>44482</c:v>
                </c:pt>
                <c:pt idx="735">
                  <c:v>44481</c:v>
                </c:pt>
                <c:pt idx="736">
                  <c:v>44480</c:v>
                </c:pt>
                <c:pt idx="737">
                  <c:v>44477</c:v>
                </c:pt>
                <c:pt idx="738">
                  <c:v>44476</c:v>
                </c:pt>
                <c:pt idx="739">
                  <c:v>44475</c:v>
                </c:pt>
                <c:pt idx="740">
                  <c:v>44474</c:v>
                </c:pt>
                <c:pt idx="741">
                  <c:v>44473</c:v>
                </c:pt>
                <c:pt idx="742">
                  <c:v>44470</c:v>
                </c:pt>
                <c:pt idx="743">
                  <c:v>44469</c:v>
                </c:pt>
                <c:pt idx="744">
                  <c:v>44468</c:v>
                </c:pt>
                <c:pt idx="745">
                  <c:v>44467</c:v>
                </c:pt>
                <c:pt idx="746">
                  <c:v>44466</c:v>
                </c:pt>
                <c:pt idx="747">
                  <c:v>44463</c:v>
                </c:pt>
                <c:pt idx="748">
                  <c:v>44462</c:v>
                </c:pt>
                <c:pt idx="749">
                  <c:v>44461</c:v>
                </c:pt>
                <c:pt idx="750">
                  <c:v>44460</c:v>
                </c:pt>
                <c:pt idx="751">
                  <c:v>44459</c:v>
                </c:pt>
                <c:pt idx="752">
                  <c:v>44456</c:v>
                </c:pt>
                <c:pt idx="753">
                  <c:v>44455</c:v>
                </c:pt>
                <c:pt idx="754">
                  <c:v>44454</c:v>
                </c:pt>
                <c:pt idx="755">
                  <c:v>44453</c:v>
                </c:pt>
                <c:pt idx="756">
                  <c:v>44452</c:v>
                </c:pt>
                <c:pt idx="757">
                  <c:v>44449</c:v>
                </c:pt>
                <c:pt idx="758">
                  <c:v>44448</c:v>
                </c:pt>
                <c:pt idx="759">
                  <c:v>44447</c:v>
                </c:pt>
                <c:pt idx="760">
                  <c:v>44446</c:v>
                </c:pt>
                <c:pt idx="761">
                  <c:v>44445</c:v>
                </c:pt>
                <c:pt idx="762">
                  <c:v>44442</c:v>
                </c:pt>
                <c:pt idx="763">
                  <c:v>44441</c:v>
                </c:pt>
                <c:pt idx="764">
                  <c:v>44440</c:v>
                </c:pt>
                <c:pt idx="765">
                  <c:v>44439</c:v>
                </c:pt>
                <c:pt idx="766">
                  <c:v>44438</c:v>
                </c:pt>
                <c:pt idx="767">
                  <c:v>44435</c:v>
                </c:pt>
                <c:pt idx="768">
                  <c:v>44434</c:v>
                </c:pt>
                <c:pt idx="769">
                  <c:v>44433</c:v>
                </c:pt>
                <c:pt idx="770">
                  <c:v>44432</c:v>
                </c:pt>
                <c:pt idx="771">
                  <c:v>44431</c:v>
                </c:pt>
                <c:pt idx="772">
                  <c:v>44428</c:v>
                </c:pt>
                <c:pt idx="773">
                  <c:v>44427</c:v>
                </c:pt>
                <c:pt idx="774">
                  <c:v>44426</c:v>
                </c:pt>
                <c:pt idx="775">
                  <c:v>44425</c:v>
                </c:pt>
                <c:pt idx="776">
                  <c:v>44424</c:v>
                </c:pt>
                <c:pt idx="777">
                  <c:v>44421</c:v>
                </c:pt>
                <c:pt idx="778">
                  <c:v>44420</c:v>
                </c:pt>
                <c:pt idx="779">
                  <c:v>44419</c:v>
                </c:pt>
                <c:pt idx="780">
                  <c:v>44418</c:v>
                </c:pt>
                <c:pt idx="781">
                  <c:v>44417</c:v>
                </c:pt>
                <c:pt idx="782">
                  <c:v>44414</c:v>
                </c:pt>
                <c:pt idx="783">
                  <c:v>44413</c:v>
                </c:pt>
                <c:pt idx="784">
                  <c:v>44412</c:v>
                </c:pt>
                <c:pt idx="785">
                  <c:v>44411</c:v>
                </c:pt>
                <c:pt idx="786">
                  <c:v>44410</c:v>
                </c:pt>
                <c:pt idx="787">
                  <c:v>44407</c:v>
                </c:pt>
                <c:pt idx="788">
                  <c:v>44406</c:v>
                </c:pt>
                <c:pt idx="789">
                  <c:v>44405</c:v>
                </c:pt>
                <c:pt idx="790">
                  <c:v>44404</c:v>
                </c:pt>
                <c:pt idx="791">
                  <c:v>44403</c:v>
                </c:pt>
                <c:pt idx="792">
                  <c:v>44400</c:v>
                </c:pt>
                <c:pt idx="793">
                  <c:v>44399</c:v>
                </c:pt>
                <c:pt idx="794">
                  <c:v>44398</c:v>
                </c:pt>
                <c:pt idx="795">
                  <c:v>44397</c:v>
                </c:pt>
                <c:pt idx="796">
                  <c:v>44396</c:v>
                </c:pt>
                <c:pt idx="797">
                  <c:v>44393</c:v>
                </c:pt>
                <c:pt idx="798">
                  <c:v>44392</c:v>
                </c:pt>
                <c:pt idx="799">
                  <c:v>44391</c:v>
                </c:pt>
                <c:pt idx="800">
                  <c:v>44390</c:v>
                </c:pt>
                <c:pt idx="801">
                  <c:v>44389</c:v>
                </c:pt>
                <c:pt idx="802">
                  <c:v>44386</c:v>
                </c:pt>
                <c:pt idx="803">
                  <c:v>44385</c:v>
                </c:pt>
                <c:pt idx="804">
                  <c:v>44384</c:v>
                </c:pt>
                <c:pt idx="805">
                  <c:v>44383</c:v>
                </c:pt>
                <c:pt idx="806">
                  <c:v>44382</c:v>
                </c:pt>
                <c:pt idx="807">
                  <c:v>44379</c:v>
                </c:pt>
                <c:pt idx="808">
                  <c:v>44378</c:v>
                </c:pt>
                <c:pt idx="809">
                  <c:v>44377</c:v>
                </c:pt>
                <c:pt idx="810">
                  <c:v>44376</c:v>
                </c:pt>
                <c:pt idx="811">
                  <c:v>44375</c:v>
                </c:pt>
                <c:pt idx="812">
                  <c:v>44372</c:v>
                </c:pt>
                <c:pt idx="813">
                  <c:v>44371</c:v>
                </c:pt>
                <c:pt idx="814">
                  <c:v>44370</c:v>
                </c:pt>
                <c:pt idx="815">
                  <c:v>44369</c:v>
                </c:pt>
                <c:pt idx="816">
                  <c:v>44368</c:v>
                </c:pt>
                <c:pt idx="817">
                  <c:v>44365</c:v>
                </c:pt>
                <c:pt idx="818">
                  <c:v>44364</c:v>
                </c:pt>
                <c:pt idx="819">
                  <c:v>44363</c:v>
                </c:pt>
                <c:pt idx="820">
                  <c:v>44362</c:v>
                </c:pt>
                <c:pt idx="821">
                  <c:v>44361</c:v>
                </c:pt>
                <c:pt idx="822">
                  <c:v>44358</c:v>
                </c:pt>
                <c:pt idx="823">
                  <c:v>44357</c:v>
                </c:pt>
                <c:pt idx="824">
                  <c:v>44356</c:v>
                </c:pt>
                <c:pt idx="825">
                  <c:v>44355</c:v>
                </c:pt>
                <c:pt idx="826">
                  <c:v>44354</c:v>
                </c:pt>
                <c:pt idx="827">
                  <c:v>44351</c:v>
                </c:pt>
                <c:pt idx="828">
                  <c:v>44350</c:v>
                </c:pt>
                <c:pt idx="829">
                  <c:v>44349</c:v>
                </c:pt>
                <c:pt idx="830">
                  <c:v>44348</c:v>
                </c:pt>
                <c:pt idx="831">
                  <c:v>44347</c:v>
                </c:pt>
                <c:pt idx="832">
                  <c:v>44344</c:v>
                </c:pt>
                <c:pt idx="833">
                  <c:v>44343</c:v>
                </c:pt>
                <c:pt idx="834">
                  <c:v>44342</c:v>
                </c:pt>
                <c:pt idx="835">
                  <c:v>44341</c:v>
                </c:pt>
                <c:pt idx="836">
                  <c:v>44337</c:v>
                </c:pt>
                <c:pt idx="837">
                  <c:v>44336</c:v>
                </c:pt>
                <c:pt idx="838">
                  <c:v>44335</c:v>
                </c:pt>
                <c:pt idx="839">
                  <c:v>44334</c:v>
                </c:pt>
                <c:pt idx="840">
                  <c:v>44333</c:v>
                </c:pt>
                <c:pt idx="841">
                  <c:v>44330</c:v>
                </c:pt>
                <c:pt idx="842">
                  <c:v>44329</c:v>
                </c:pt>
                <c:pt idx="843">
                  <c:v>44328</c:v>
                </c:pt>
                <c:pt idx="844">
                  <c:v>44327</c:v>
                </c:pt>
                <c:pt idx="845">
                  <c:v>44326</c:v>
                </c:pt>
                <c:pt idx="846">
                  <c:v>44323</c:v>
                </c:pt>
                <c:pt idx="847">
                  <c:v>44322</c:v>
                </c:pt>
                <c:pt idx="848">
                  <c:v>44321</c:v>
                </c:pt>
                <c:pt idx="849">
                  <c:v>44320</c:v>
                </c:pt>
                <c:pt idx="850">
                  <c:v>44319</c:v>
                </c:pt>
                <c:pt idx="851">
                  <c:v>44316</c:v>
                </c:pt>
                <c:pt idx="852">
                  <c:v>44315</c:v>
                </c:pt>
                <c:pt idx="853">
                  <c:v>44314</c:v>
                </c:pt>
                <c:pt idx="854">
                  <c:v>44313</c:v>
                </c:pt>
                <c:pt idx="855">
                  <c:v>44312</c:v>
                </c:pt>
                <c:pt idx="856">
                  <c:v>44309</c:v>
                </c:pt>
                <c:pt idx="857">
                  <c:v>44308</c:v>
                </c:pt>
                <c:pt idx="858">
                  <c:v>44307</c:v>
                </c:pt>
                <c:pt idx="859">
                  <c:v>44306</c:v>
                </c:pt>
                <c:pt idx="860">
                  <c:v>44305</c:v>
                </c:pt>
                <c:pt idx="861">
                  <c:v>44302</c:v>
                </c:pt>
                <c:pt idx="862">
                  <c:v>44301</c:v>
                </c:pt>
                <c:pt idx="863">
                  <c:v>44300</c:v>
                </c:pt>
                <c:pt idx="864">
                  <c:v>44299</c:v>
                </c:pt>
                <c:pt idx="865">
                  <c:v>44298</c:v>
                </c:pt>
                <c:pt idx="866">
                  <c:v>44295</c:v>
                </c:pt>
                <c:pt idx="867">
                  <c:v>44294</c:v>
                </c:pt>
                <c:pt idx="868">
                  <c:v>44293</c:v>
                </c:pt>
                <c:pt idx="869">
                  <c:v>44292</c:v>
                </c:pt>
                <c:pt idx="870">
                  <c:v>44287</c:v>
                </c:pt>
                <c:pt idx="871">
                  <c:v>44286</c:v>
                </c:pt>
                <c:pt idx="872">
                  <c:v>44285</c:v>
                </c:pt>
                <c:pt idx="873">
                  <c:v>44284</c:v>
                </c:pt>
                <c:pt idx="874">
                  <c:v>44281</c:v>
                </c:pt>
                <c:pt idx="875">
                  <c:v>44280</c:v>
                </c:pt>
                <c:pt idx="876">
                  <c:v>44279</c:v>
                </c:pt>
                <c:pt idx="877">
                  <c:v>44278</c:v>
                </c:pt>
                <c:pt idx="878">
                  <c:v>44277</c:v>
                </c:pt>
                <c:pt idx="879">
                  <c:v>44274</c:v>
                </c:pt>
                <c:pt idx="880">
                  <c:v>44273</c:v>
                </c:pt>
                <c:pt idx="881">
                  <c:v>44272</c:v>
                </c:pt>
                <c:pt idx="882">
                  <c:v>44271</c:v>
                </c:pt>
                <c:pt idx="883">
                  <c:v>44270</c:v>
                </c:pt>
                <c:pt idx="884">
                  <c:v>44267</c:v>
                </c:pt>
                <c:pt idx="885">
                  <c:v>44266</c:v>
                </c:pt>
                <c:pt idx="886">
                  <c:v>44265</c:v>
                </c:pt>
                <c:pt idx="887">
                  <c:v>44264</c:v>
                </c:pt>
                <c:pt idx="888">
                  <c:v>44263</c:v>
                </c:pt>
                <c:pt idx="889">
                  <c:v>44260</c:v>
                </c:pt>
                <c:pt idx="890">
                  <c:v>44259</c:v>
                </c:pt>
                <c:pt idx="891">
                  <c:v>44258</c:v>
                </c:pt>
                <c:pt idx="892">
                  <c:v>44257</c:v>
                </c:pt>
                <c:pt idx="893">
                  <c:v>44256</c:v>
                </c:pt>
                <c:pt idx="894">
                  <c:v>44253</c:v>
                </c:pt>
                <c:pt idx="895">
                  <c:v>44252</c:v>
                </c:pt>
                <c:pt idx="896">
                  <c:v>44251</c:v>
                </c:pt>
                <c:pt idx="897">
                  <c:v>44250</c:v>
                </c:pt>
                <c:pt idx="898">
                  <c:v>44249</c:v>
                </c:pt>
                <c:pt idx="899">
                  <c:v>44246</c:v>
                </c:pt>
                <c:pt idx="900">
                  <c:v>44245</c:v>
                </c:pt>
                <c:pt idx="901">
                  <c:v>44244</c:v>
                </c:pt>
                <c:pt idx="902">
                  <c:v>44243</c:v>
                </c:pt>
                <c:pt idx="903">
                  <c:v>44242</c:v>
                </c:pt>
                <c:pt idx="904">
                  <c:v>44239</c:v>
                </c:pt>
                <c:pt idx="905">
                  <c:v>44238</c:v>
                </c:pt>
                <c:pt idx="906">
                  <c:v>44237</c:v>
                </c:pt>
                <c:pt idx="907">
                  <c:v>44236</c:v>
                </c:pt>
                <c:pt idx="908">
                  <c:v>44235</c:v>
                </c:pt>
                <c:pt idx="909">
                  <c:v>44232</c:v>
                </c:pt>
                <c:pt idx="910">
                  <c:v>44231</c:v>
                </c:pt>
                <c:pt idx="911">
                  <c:v>44230</c:v>
                </c:pt>
                <c:pt idx="912">
                  <c:v>44229</c:v>
                </c:pt>
                <c:pt idx="913">
                  <c:v>44228</c:v>
                </c:pt>
                <c:pt idx="914">
                  <c:v>44225</c:v>
                </c:pt>
                <c:pt idx="915">
                  <c:v>44224</c:v>
                </c:pt>
                <c:pt idx="916">
                  <c:v>44223</c:v>
                </c:pt>
                <c:pt idx="917">
                  <c:v>44222</c:v>
                </c:pt>
                <c:pt idx="918">
                  <c:v>44221</c:v>
                </c:pt>
                <c:pt idx="919">
                  <c:v>44218</c:v>
                </c:pt>
                <c:pt idx="920">
                  <c:v>44217</c:v>
                </c:pt>
                <c:pt idx="921">
                  <c:v>44216</c:v>
                </c:pt>
                <c:pt idx="922">
                  <c:v>44215</c:v>
                </c:pt>
                <c:pt idx="923">
                  <c:v>44214</c:v>
                </c:pt>
                <c:pt idx="924">
                  <c:v>44211</c:v>
                </c:pt>
                <c:pt idx="925">
                  <c:v>44210</c:v>
                </c:pt>
                <c:pt idx="926">
                  <c:v>44209</c:v>
                </c:pt>
                <c:pt idx="927">
                  <c:v>44208</c:v>
                </c:pt>
                <c:pt idx="928">
                  <c:v>44207</c:v>
                </c:pt>
                <c:pt idx="929">
                  <c:v>44204</c:v>
                </c:pt>
                <c:pt idx="930">
                  <c:v>44203</c:v>
                </c:pt>
                <c:pt idx="931">
                  <c:v>44202</c:v>
                </c:pt>
                <c:pt idx="932">
                  <c:v>44201</c:v>
                </c:pt>
                <c:pt idx="933">
                  <c:v>44200</c:v>
                </c:pt>
                <c:pt idx="934">
                  <c:v>44195</c:v>
                </c:pt>
                <c:pt idx="935">
                  <c:v>44194</c:v>
                </c:pt>
                <c:pt idx="936">
                  <c:v>44193</c:v>
                </c:pt>
                <c:pt idx="937">
                  <c:v>44188</c:v>
                </c:pt>
                <c:pt idx="938">
                  <c:v>44187</c:v>
                </c:pt>
                <c:pt idx="939">
                  <c:v>44186</c:v>
                </c:pt>
                <c:pt idx="940">
                  <c:v>44183</c:v>
                </c:pt>
                <c:pt idx="941">
                  <c:v>44182</c:v>
                </c:pt>
                <c:pt idx="942">
                  <c:v>44181</c:v>
                </c:pt>
                <c:pt idx="943">
                  <c:v>44180</c:v>
                </c:pt>
                <c:pt idx="944">
                  <c:v>44179</c:v>
                </c:pt>
                <c:pt idx="945">
                  <c:v>44176</c:v>
                </c:pt>
                <c:pt idx="946">
                  <c:v>44175</c:v>
                </c:pt>
                <c:pt idx="947">
                  <c:v>44174</c:v>
                </c:pt>
                <c:pt idx="948">
                  <c:v>44173</c:v>
                </c:pt>
                <c:pt idx="949">
                  <c:v>44172</c:v>
                </c:pt>
                <c:pt idx="950">
                  <c:v>44169</c:v>
                </c:pt>
                <c:pt idx="951">
                  <c:v>44168</c:v>
                </c:pt>
                <c:pt idx="952">
                  <c:v>44167</c:v>
                </c:pt>
                <c:pt idx="953">
                  <c:v>44166</c:v>
                </c:pt>
                <c:pt idx="954">
                  <c:v>44165</c:v>
                </c:pt>
                <c:pt idx="955">
                  <c:v>44162</c:v>
                </c:pt>
                <c:pt idx="956">
                  <c:v>44161</c:v>
                </c:pt>
                <c:pt idx="957">
                  <c:v>44160</c:v>
                </c:pt>
                <c:pt idx="958">
                  <c:v>44159</c:v>
                </c:pt>
                <c:pt idx="959">
                  <c:v>44158</c:v>
                </c:pt>
                <c:pt idx="960">
                  <c:v>44155</c:v>
                </c:pt>
                <c:pt idx="961">
                  <c:v>44154</c:v>
                </c:pt>
                <c:pt idx="962">
                  <c:v>44153</c:v>
                </c:pt>
                <c:pt idx="963">
                  <c:v>44152</c:v>
                </c:pt>
                <c:pt idx="964">
                  <c:v>44151</c:v>
                </c:pt>
                <c:pt idx="965">
                  <c:v>44148</c:v>
                </c:pt>
                <c:pt idx="966">
                  <c:v>44147</c:v>
                </c:pt>
                <c:pt idx="967">
                  <c:v>44146</c:v>
                </c:pt>
                <c:pt idx="968">
                  <c:v>44145</c:v>
                </c:pt>
                <c:pt idx="969">
                  <c:v>44144</c:v>
                </c:pt>
                <c:pt idx="970">
                  <c:v>44141</c:v>
                </c:pt>
                <c:pt idx="971">
                  <c:v>44140</c:v>
                </c:pt>
                <c:pt idx="972">
                  <c:v>44139</c:v>
                </c:pt>
                <c:pt idx="973">
                  <c:v>44138</c:v>
                </c:pt>
                <c:pt idx="974">
                  <c:v>44137</c:v>
                </c:pt>
                <c:pt idx="975">
                  <c:v>44134</c:v>
                </c:pt>
                <c:pt idx="976">
                  <c:v>44133</c:v>
                </c:pt>
                <c:pt idx="977">
                  <c:v>44132</c:v>
                </c:pt>
                <c:pt idx="978">
                  <c:v>44131</c:v>
                </c:pt>
                <c:pt idx="979">
                  <c:v>44127</c:v>
                </c:pt>
                <c:pt idx="980">
                  <c:v>44126</c:v>
                </c:pt>
                <c:pt idx="981">
                  <c:v>44125</c:v>
                </c:pt>
                <c:pt idx="982">
                  <c:v>44124</c:v>
                </c:pt>
                <c:pt idx="983">
                  <c:v>44123</c:v>
                </c:pt>
                <c:pt idx="984">
                  <c:v>44120</c:v>
                </c:pt>
                <c:pt idx="985">
                  <c:v>44119</c:v>
                </c:pt>
                <c:pt idx="986">
                  <c:v>44118</c:v>
                </c:pt>
                <c:pt idx="987">
                  <c:v>44117</c:v>
                </c:pt>
                <c:pt idx="988">
                  <c:v>44116</c:v>
                </c:pt>
                <c:pt idx="989">
                  <c:v>44113</c:v>
                </c:pt>
                <c:pt idx="990">
                  <c:v>44112</c:v>
                </c:pt>
                <c:pt idx="991">
                  <c:v>44111</c:v>
                </c:pt>
                <c:pt idx="992">
                  <c:v>44110</c:v>
                </c:pt>
                <c:pt idx="993">
                  <c:v>44109</c:v>
                </c:pt>
                <c:pt idx="994">
                  <c:v>44106</c:v>
                </c:pt>
                <c:pt idx="995">
                  <c:v>44105</c:v>
                </c:pt>
                <c:pt idx="996">
                  <c:v>44104</c:v>
                </c:pt>
                <c:pt idx="997">
                  <c:v>44103</c:v>
                </c:pt>
                <c:pt idx="998">
                  <c:v>44102</c:v>
                </c:pt>
                <c:pt idx="999">
                  <c:v>44099</c:v>
                </c:pt>
                <c:pt idx="1000">
                  <c:v>44098</c:v>
                </c:pt>
                <c:pt idx="1001">
                  <c:v>44097</c:v>
                </c:pt>
                <c:pt idx="1002">
                  <c:v>44096</c:v>
                </c:pt>
                <c:pt idx="1003">
                  <c:v>44095</c:v>
                </c:pt>
                <c:pt idx="1004">
                  <c:v>44092</c:v>
                </c:pt>
                <c:pt idx="1005">
                  <c:v>44091</c:v>
                </c:pt>
                <c:pt idx="1006">
                  <c:v>44090</c:v>
                </c:pt>
                <c:pt idx="1007">
                  <c:v>44089</c:v>
                </c:pt>
                <c:pt idx="1008">
                  <c:v>44088</c:v>
                </c:pt>
                <c:pt idx="1009">
                  <c:v>44085</c:v>
                </c:pt>
                <c:pt idx="1010">
                  <c:v>44084</c:v>
                </c:pt>
                <c:pt idx="1011">
                  <c:v>44083</c:v>
                </c:pt>
                <c:pt idx="1012">
                  <c:v>44082</c:v>
                </c:pt>
                <c:pt idx="1013">
                  <c:v>44081</c:v>
                </c:pt>
                <c:pt idx="1014">
                  <c:v>44078</c:v>
                </c:pt>
                <c:pt idx="1015">
                  <c:v>44077</c:v>
                </c:pt>
                <c:pt idx="1016">
                  <c:v>44076</c:v>
                </c:pt>
                <c:pt idx="1017">
                  <c:v>44075</c:v>
                </c:pt>
                <c:pt idx="1018">
                  <c:v>44074</c:v>
                </c:pt>
                <c:pt idx="1019">
                  <c:v>44071</c:v>
                </c:pt>
                <c:pt idx="1020">
                  <c:v>44070</c:v>
                </c:pt>
                <c:pt idx="1021">
                  <c:v>44069</c:v>
                </c:pt>
                <c:pt idx="1022">
                  <c:v>44068</c:v>
                </c:pt>
                <c:pt idx="1023">
                  <c:v>44067</c:v>
                </c:pt>
                <c:pt idx="1024">
                  <c:v>44064</c:v>
                </c:pt>
                <c:pt idx="1025">
                  <c:v>44063</c:v>
                </c:pt>
                <c:pt idx="1026">
                  <c:v>44062</c:v>
                </c:pt>
                <c:pt idx="1027">
                  <c:v>44061</c:v>
                </c:pt>
                <c:pt idx="1028">
                  <c:v>44060</c:v>
                </c:pt>
                <c:pt idx="1029">
                  <c:v>44057</c:v>
                </c:pt>
                <c:pt idx="1030">
                  <c:v>44056</c:v>
                </c:pt>
                <c:pt idx="1031">
                  <c:v>44055</c:v>
                </c:pt>
                <c:pt idx="1032">
                  <c:v>44054</c:v>
                </c:pt>
                <c:pt idx="1033">
                  <c:v>44053</c:v>
                </c:pt>
                <c:pt idx="1034">
                  <c:v>44050</c:v>
                </c:pt>
                <c:pt idx="1035">
                  <c:v>44049</c:v>
                </c:pt>
                <c:pt idx="1036">
                  <c:v>44048</c:v>
                </c:pt>
                <c:pt idx="1037">
                  <c:v>44047</c:v>
                </c:pt>
                <c:pt idx="1038">
                  <c:v>44046</c:v>
                </c:pt>
                <c:pt idx="1039">
                  <c:v>44043</c:v>
                </c:pt>
                <c:pt idx="1040">
                  <c:v>44042</c:v>
                </c:pt>
                <c:pt idx="1041">
                  <c:v>44041</c:v>
                </c:pt>
                <c:pt idx="1042">
                  <c:v>44040</c:v>
                </c:pt>
                <c:pt idx="1043">
                  <c:v>44039</c:v>
                </c:pt>
                <c:pt idx="1044">
                  <c:v>44036</c:v>
                </c:pt>
                <c:pt idx="1045">
                  <c:v>44035</c:v>
                </c:pt>
                <c:pt idx="1046">
                  <c:v>44034</c:v>
                </c:pt>
                <c:pt idx="1047">
                  <c:v>44033</c:v>
                </c:pt>
                <c:pt idx="1048">
                  <c:v>44032</c:v>
                </c:pt>
                <c:pt idx="1049">
                  <c:v>44029</c:v>
                </c:pt>
                <c:pt idx="1050">
                  <c:v>44028</c:v>
                </c:pt>
                <c:pt idx="1051">
                  <c:v>44027</c:v>
                </c:pt>
                <c:pt idx="1052">
                  <c:v>44026</c:v>
                </c:pt>
                <c:pt idx="1053">
                  <c:v>44025</c:v>
                </c:pt>
                <c:pt idx="1054">
                  <c:v>44022</c:v>
                </c:pt>
                <c:pt idx="1055">
                  <c:v>44021</c:v>
                </c:pt>
                <c:pt idx="1056">
                  <c:v>44020</c:v>
                </c:pt>
                <c:pt idx="1057">
                  <c:v>44019</c:v>
                </c:pt>
                <c:pt idx="1058">
                  <c:v>44018</c:v>
                </c:pt>
                <c:pt idx="1059">
                  <c:v>44015</c:v>
                </c:pt>
                <c:pt idx="1060">
                  <c:v>44014</c:v>
                </c:pt>
                <c:pt idx="1061">
                  <c:v>44013</c:v>
                </c:pt>
                <c:pt idx="1062">
                  <c:v>44012</c:v>
                </c:pt>
                <c:pt idx="1063">
                  <c:v>44011</c:v>
                </c:pt>
                <c:pt idx="1064">
                  <c:v>44008</c:v>
                </c:pt>
                <c:pt idx="1065">
                  <c:v>44007</c:v>
                </c:pt>
                <c:pt idx="1066">
                  <c:v>44006</c:v>
                </c:pt>
                <c:pt idx="1067">
                  <c:v>44005</c:v>
                </c:pt>
                <c:pt idx="1068">
                  <c:v>44004</c:v>
                </c:pt>
                <c:pt idx="1069">
                  <c:v>44001</c:v>
                </c:pt>
                <c:pt idx="1070">
                  <c:v>44000</c:v>
                </c:pt>
                <c:pt idx="1071">
                  <c:v>43999</c:v>
                </c:pt>
                <c:pt idx="1072">
                  <c:v>43998</c:v>
                </c:pt>
                <c:pt idx="1073">
                  <c:v>43997</c:v>
                </c:pt>
                <c:pt idx="1074">
                  <c:v>43994</c:v>
                </c:pt>
                <c:pt idx="1075">
                  <c:v>43993</c:v>
                </c:pt>
                <c:pt idx="1076">
                  <c:v>43992</c:v>
                </c:pt>
                <c:pt idx="1077">
                  <c:v>43991</c:v>
                </c:pt>
                <c:pt idx="1078">
                  <c:v>43990</c:v>
                </c:pt>
                <c:pt idx="1079">
                  <c:v>43987</c:v>
                </c:pt>
                <c:pt idx="1080">
                  <c:v>43986</c:v>
                </c:pt>
                <c:pt idx="1081">
                  <c:v>43985</c:v>
                </c:pt>
                <c:pt idx="1082">
                  <c:v>43984</c:v>
                </c:pt>
                <c:pt idx="1083">
                  <c:v>43980</c:v>
                </c:pt>
                <c:pt idx="1084">
                  <c:v>43979</c:v>
                </c:pt>
                <c:pt idx="1085">
                  <c:v>43978</c:v>
                </c:pt>
                <c:pt idx="1086">
                  <c:v>43977</c:v>
                </c:pt>
                <c:pt idx="1087">
                  <c:v>43976</c:v>
                </c:pt>
                <c:pt idx="1088">
                  <c:v>43973</c:v>
                </c:pt>
                <c:pt idx="1089">
                  <c:v>43972</c:v>
                </c:pt>
                <c:pt idx="1090">
                  <c:v>43971</c:v>
                </c:pt>
                <c:pt idx="1091">
                  <c:v>43970</c:v>
                </c:pt>
                <c:pt idx="1092">
                  <c:v>43969</c:v>
                </c:pt>
                <c:pt idx="1093">
                  <c:v>43966</c:v>
                </c:pt>
                <c:pt idx="1094">
                  <c:v>43965</c:v>
                </c:pt>
                <c:pt idx="1095">
                  <c:v>43964</c:v>
                </c:pt>
                <c:pt idx="1096">
                  <c:v>43963</c:v>
                </c:pt>
                <c:pt idx="1097">
                  <c:v>43962</c:v>
                </c:pt>
                <c:pt idx="1098">
                  <c:v>43959</c:v>
                </c:pt>
                <c:pt idx="1099">
                  <c:v>43958</c:v>
                </c:pt>
                <c:pt idx="1100">
                  <c:v>43957</c:v>
                </c:pt>
                <c:pt idx="1101">
                  <c:v>43956</c:v>
                </c:pt>
                <c:pt idx="1102">
                  <c:v>43955</c:v>
                </c:pt>
                <c:pt idx="1103">
                  <c:v>43951</c:v>
                </c:pt>
                <c:pt idx="1104">
                  <c:v>43950</c:v>
                </c:pt>
                <c:pt idx="1105">
                  <c:v>43949</c:v>
                </c:pt>
                <c:pt idx="1106">
                  <c:v>43948</c:v>
                </c:pt>
                <c:pt idx="1107">
                  <c:v>43945</c:v>
                </c:pt>
                <c:pt idx="1108">
                  <c:v>43944</c:v>
                </c:pt>
                <c:pt idx="1109">
                  <c:v>43943</c:v>
                </c:pt>
                <c:pt idx="1110">
                  <c:v>43942</c:v>
                </c:pt>
                <c:pt idx="1111">
                  <c:v>43941</c:v>
                </c:pt>
                <c:pt idx="1112">
                  <c:v>43938</c:v>
                </c:pt>
                <c:pt idx="1113">
                  <c:v>43937</c:v>
                </c:pt>
                <c:pt idx="1114">
                  <c:v>43936</c:v>
                </c:pt>
                <c:pt idx="1115">
                  <c:v>43935</c:v>
                </c:pt>
                <c:pt idx="1116">
                  <c:v>43930</c:v>
                </c:pt>
                <c:pt idx="1117">
                  <c:v>43929</c:v>
                </c:pt>
                <c:pt idx="1118">
                  <c:v>43928</c:v>
                </c:pt>
                <c:pt idx="1119">
                  <c:v>43927</c:v>
                </c:pt>
                <c:pt idx="1120">
                  <c:v>43924</c:v>
                </c:pt>
                <c:pt idx="1121">
                  <c:v>43923</c:v>
                </c:pt>
                <c:pt idx="1122">
                  <c:v>43922</c:v>
                </c:pt>
                <c:pt idx="1123">
                  <c:v>43921</c:v>
                </c:pt>
                <c:pt idx="1124">
                  <c:v>43920</c:v>
                </c:pt>
                <c:pt idx="1125">
                  <c:v>43917</c:v>
                </c:pt>
                <c:pt idx="1126">
                  <c:v>43916</c:v>
                </c:pt>
                <c:pt idx="1127">
                  <c:v>43915</c:v>
                </c:pt>
                <c:pt idx="1128">
                  <c:v>43914</c:v>
                </c:pt>
                <c:pt idx="1129">
                  <c:v>43913</c:v>
                </c:pt>
                <c:pt idx="1130">
                  <c:v>43910</c:v>
                </c:pt>
                <c:pt idx="1131">
                  <c:v>43909</c:v>
                </c:pt>
                <c:pt idx="1132">
                  <c:v>43908</c:v>
                </c:pt>
                <c:pt idx="1133">
                  <c:v>43907</c:v>
                </c:pt>
                <c:pt idx="1134">
                  <c:v>43906</c:v>
                </c:pt>
                <c:pt idx="1135">
                  <c:v>43903</c:v>
                </c:pt>
                <c:pt idx="1136">
                  <c:v>43902</c:v>
                </c:pt>
                <c:pt idx="1137">
                  <c:v>43901</c:v>
                </c:pt>
                <c:pt idx="1138">
                  <c:v>43900</c:v>
                </c:pt>
                <c:pt idx="1139">
                  <c:v>43899</c:v>
                </c:pt>
                <c:pt idx="1140">
                  <c:v>43896</c:v>
                </c:pt>
                <c:pt idx="1141">
                  <c:v>43895</c:v>
                </c:pt>
                <c:pt idx="1142">
                  <c:v>43894</c:v>
                </c:pt>
                <c:pt idx="1143">
                  <c:v>43893</c:v>
                </c:pt>
                <c:pt idx="1144">
                  <c:v>43892</c:v>
                </c:pt>
                <c:pt idx="1145">
                  <c:v>43889</c:v>
                </c:pt>
                <c:pt idx="1146">
                  <c:v>43888</c:v>
                </c:pt>
                <c:pt idx="1147">
                  <c:v>43887</c:v>
                </c:pt>
                <c:pt idx="1148">
                  <c:v>43886</c:v>
                </c:pt>
                <c:pt idx="1149">
                  <c:v>43885</c:v>
                </c:pt>
                <c:pt idx="1150">
                  <c:v>43882</c:v>
                </c:pt>
                <c:pt idx="1151">
                  <c:v>43881</c:v>
                </c:pt>
                <c:pt idx="1152">
                  <c:v>43880</c:v>
                </c:pt>
                <c:pt idx="1153">
                  <c:v>43879</c:v>
                </c:pt>
                <c:pt idx="1154">
                  <c:v>43878</c:v>
                </c:pt>
                <c:pt idx="1155">
                  <c:v>43875</c:v>
                </c:pt>
                <c:pt idx="1156">
                  <c:v>43874</c:v>
                </c:pt>
                <c:pt idx="1157">
                  <c:v>43873</c:v>
                </c:pt>
                <c:pt idx="1158">
                  <c:v>43872</c:v>
                </c:pt>
                <c:pt idx="1159">
                  <c:v>43871</c:v>
                </c:pt>
                <c:pt idx="1160">
                  <c:v>43868</c:v>
                </c:pt>
                <c:pt idx="1161">
                  <c:v>43867</c:v>
                </c:pt>
                <c:pt idx="1162">
                  <c:v>43866</c:v>
                </c:pt>
                <c:pt idx="1163">
                  <c:v>43865</c:v>
                </c:pt>
                <c:pt idx="1164">
                  <c:v>43864</c:v>
                </c:pt>
                <c:pt idx="1165">
                  <c:v>43861</c:v>
                </c:pt>
                <c:pt idx="1166">
                  <c:v>43860</c:v>
                </c:pt>
                <c:pt idx="1167">
                  <c:v>43859</c:v>
                </c:pt>
                <c:pt idx="1168">
                  <c:v>43858</c:v>
                </c:pt>
                <c:pt idx="1169">
                  <c:v>43857</c:v>
                </c:pt>
                <c:pt idx="1170">
                  <c:v>43854</c:v>
                </c:pt>
                <c:pt idx="1171">
                  <c:v>43853</c:v>
                </c:pt>
                <c:pt idx="1172">
                  <c:v>43852</c:v>
                </c:pt>
                <c:pt idx="1173">
                  <c:v>43851</c:v>
                </c:pt>
                <c:pt idx="1174">
                  <c:v>43850</c:v>
                </c:pt>
                <c:pt idx="1175">
                  <c:v>43847</c:v>
                </c:pt>
                <c:pt idx="1176">
                  <c:v>43846</c:v>
                </c:pt>
                <c:pt idx="1177">
                  <c:v>43845</c:v>
                </c:pt>
                <c:pt idx="1178">
                  <c:v>43844</c:v>
                </c:pt>
                <c:pt idx="1179">
                  <c:v>43843</c:v>
                </c:pt>
                <c:pt idx="1180">
                  <c:v>43840</c:v>
                </c:pt>
                <c:pt idx="1181">
                  <c:v>43839</c:v>
                </c:pt>
                <c:pt idx="1182">
                  <c:v>43838</c:v>
                </c:pt>
                <c:pt idx="1183">
                  <c:v>43837</c:v>
                </c:pt>
                <c:pt idx="1184">
                  <c:v>43836</c:v>
                </c:pt>
                <c:pt idx="1185">
                  <c:v>43833</c:v>
                </c:pt>
                <c:pt idx="1186">
                  <c:v>43832</c:v>
                </c:pt>
                <c:pt idx="1187">
                  <c:v>43829</c:v>
                </c:pt>
                <c:pt idx="1188">
                  <c:v>43826</c:v>
                </c:pt>
                <c:pt idx="1189">
                  <c:v>43822</c:v>
                </c:pt>
                <c:pt idx="1190">
                  <c:v>43819</c:v>
                </c:pt>
                <c:pt idx="1191">
                  <c:v>43818</c:v>
                </c:pt>
                <c:pt idx="1192">
                  <c:v>43817</c:v>
                </c:pt>
                <c:pt idx="1193">
                  <c:v>43816</c:v>
                </c:pt>
                <c:pt idx="1194">
                  <c:v>43815</c:v>
                </c:pt>
                <c:pt idx="1195">
                  <c:v>43812</c:v>
                </c:pt>
                <c:pt idx="1196">
                  <c:v>43811</c:v>
                </c:pt>
                <c:pt idx="1197">
                  <c:v>43810</c:v>
                </c:pt>
                <c:pt idx="1198">
                  <c:v>43809</c:v>
                </c:pt>
                <c:pt idx="1199">
                  <c:v>43808</c:v>
                </c:pt>
                <c:pt idx="1200">
                  <c:v>43805</c:v>
                </c:pt>
                <c:pt idx="1201">
                  <c:v>43804</c:v>
                </c:pt>
                <c:pt idx="1202">
                  <c:v>43803</c:v>
                </c:pt>
                <c:pt idx="1203">
                  <c:v>43802</c:v>
                </c:pt>
                <c:pt idx="1204">
                  <c:v>43801</c:v>
                </c:pt>
                <c:pt idx="1205">
                  <c:v>43798</c:v>
                </c:pt>
                <c:pt idx="1206">
                  <c:v>43797</c:v>
                </c:pt>
                <c:pt idx="1207">
                  <c:v>43796</c:v>
                </c:pt>
                <c:pt idx="1208">
                  <c:v>43795</c:v>
                </c:pt>
                <c:pt idx="1209">
                  <c:v>43794</c:v>
                </c:pt>
                <c:pt idx="1210">
                  <c:v>43791</c:v>
                </c:pt>
                <c:pt idx="1211">
                  <c:v>43790</c:v>
                </c:pt>
                <c:pt idx="1212">
                  <c:v>43789</c:v>
                </c:pt>
                <c:pt idx="1213">
                  <c:v>43788</c:v>
                </c:pt>
                <c:pt idx="1214">
                  <c:v>43787</c:v>
                </c:pt>
                <c:pt idx="1215">
                  <c:v>43784</c:v>
                </c:pt>
                <c:pt idx="1216">
                  <c:v>43783</c:v>
                </c:pt>
                <c:pt idx="1217">
                  <c:v>43782</c:v>
                </c:pt>
                <c:pt idx="1218">
                  <c:v>43781</c:v>
                </c:pt>
                <c:pt idx="1219">
                  <c:v>43780</c:v>
                </c:pt>
                <c:pt idx="1220">
                  <c:v>43777</c:v>
                </c:pt>
                <c:pt idx="1221">
                  <c:v>43776</c:v>
                </c:pt>
                <c:pt idx="1222">
                  <c:v>43775</c:v>
                </c:pt>
                <c:pt idx="1223">
                  <c:v>43774</c:v>
                </c:pt>
                <c:pt idx="1224">
                  <c:v>43773</c:v>
                </c:pt>
                <c:pt idx="1225">
                  <c:v>43770</c:v>
                </c:pt>
                <c:pt idx="1226">
                  <c:v>43769</c:v>
                </c:pt>
                <c:pt idx="1227">
                  <c:v>43768</c:v>
                </c:pt>
                <c:pt idx="1228">
                  <c:v>43767</c:v>
                </c:pt>
                <c:pt idx="1229">
                  <c:v>43766</c:v>
                </c:pt>
                <c:pt idx="1230">
                  <c:v>43763</c:v>
                </c:pt>
                <c:pt idx="1231">
                  <c:v>43762</c:v>
                </c:pt>
                <c:pt idx="1232">
                  <c:v>43761</c:v>
                </c:pt>
                <c:pt idx="1233">
                  <c:v>43760</c:v>
                </c:pt>
                <c:pt idx="1234">
                  <c:v>43759</c:v>
                </c:pt>
                <c:pt idx="1235">
                  <c:v>43756</c:v>
                </c:pt>
                <c:pt idx="1236">
                  <c:v>43755</c:v>
                </c:pt>
                <c:pt idx="1237">
                  <c:v>43754</c:v>
                </c:pt>
                <c:pt idx="1238">
                  <c:v>43753</c:v>
                </c:pt>
                <c:pt idx="1239">
                  <c:v>43752</c:v>
                </c:pt>
                <c:pt idx="1240">
                  <c:v>43749</c:v>
                </c:pt>
                <c:pt idx="1241">
                  <c:v>43748</c:v>
                </c:pt>
                <c:pt idx="1242">
                  <c:v>43747</c:v>
                </c:pt>
                <c:pt idx="1243">
                  <c:v>43746</c:v>
                </c:pt>
                <c:pt idx="1244">
                  <c:v>43745</c:v>
                </c:pt>
                <c:pt idx="1245">
                  <c:v>43742</c:v>
                </c:pt>
                <c:pt idx="1246">
                  <c:v>43741</c:v>
                </c:pt>
                <c:pt idx="1247">
                  <c:v>43740</c:v>
                </c:pt>
                <c:pt idx="1248">
                  <c:v>43739</c:v>
                </c:pt>
                <c:pt idx="1249">
                  <c:v>43738</c:v>
                </c:pt>
                <c:pt idx="1250">
                  <c:v>43735</c:v>
                </c:pt>
                <c:pt idx="1251">
                  <c:v>43734</c:v>
                </c:pt>
                <c:pt idx="1252">
                  <c:v>43733</c:v>
                </c:pt>
                <c:pt idx="1253">
                  <c:v>43732</c:v>
                </c:pt>
                <c:pt idx="1254">
                  <c:v>43731</c:v>
                </c:pt>
                <c:pt idx="1255">
                  <c:v>43728</c:v>
                </c:pt>
                <c:pt idx="1256">
                  <c:v>43727</c:v>
                </c:pt>
                <c:pt idx="1257">
                  <c:v>43726</c:v>
                </c:pt>
                <c:pt idx="1258">
                  <c:v>43725</c:v>
                </c:pt>
                <c:pt idx="1259">
                  <c:v>43724</c:v>
                </c:pt>
                <c:pt idx="1260">
                  <c:v>43721</c:v>
                </c:pt>
                <c:pt idx="1261">
                  <c:v>43720</c:v>
                </c:pt>
                <c:pt idx="1262">
                  <c:v>43719</c:v>
                </c:pt>
                <c:pt idx="1263">
                  <c:v>43718</c:v>
                </c:pt>
                <c:pt idx="1264">
                  <c:v>43717</c:v>
                </c:pt>
                <c:pt idx="1265">
                  <c:v>43714</c:v>
                </c:pt>
                <c:pt idx="1266">
                  <c:v>43713</c:v>
                </c:pt>
                <c:pt idx="1267">
                  <c:v>43712</c:v>
                </c:pt>
                <c:pt idx="1268">
                  <c:v>43711</c:v>
                </c:pt>
                <c:pt idx="1269">
                  <c:v>43710</c:v>
                </c:pt>
                <c:pt idx="1270">
                  <c:v>43707</c:v>
                </c:pt>
              </c:numCache>
            </c:numRef>
          </c:cat>
          <c:val>
            <c:numRef>
              <c:f>'Total Return Regiune 5Y'!$I$3:$I$1273</c:f>
              <c:numCache>
                <c:formatCode>#,##0.00;\-#,##0.00;#,##0.00;"--"</c:formatCode>
                <c:ptCount val="1271"/>
                <c:pt idx="0">
                  <c:v>128.51682134421381</c:v>
                </c:pt>
                <c:pt idx="1">
                  <c:v>128.03617471221759</c:v>
                </c:pt>
                <c:pt idx="2">
                  <c:v>127.01280436445712</c:v>
                </c:pt>
                <c:pt idx="3">
                  <c:v>127.66731834725586</c:v>
                </c:pt>
                <c:pt idx="4">
                  <c:v>127.62249920793786</c:v>
                </c:pt>
                <c:pt idx="5">
                  <c:v>127.93546043938238</c:v>
                </c:pt>
                <c:pt idx="6">
                  <c:v>127.87106512427036</c:v>
                </c:pt>
                <c:pt idx="7">
                  <c:v>127.95194564005106</c:v>
                </c:pt>
                <c:pt idx="8">
                  <c:v>126.98575833211011</c:v>
                </c:pt>
                <c:pt idx="9">
                  <c:v>129.07654542316766</c:v>
                </c:pt>
                <c:pt idx="10">
                  <c:v>128.7664175855881</c:v>
                </c:pt>
                <c:pt idx="11">
                  <c:v>124.67525442589026</c:v>
                </c:pt>
                <c:pt idx="12">
                  <c:v>123.94063267109217</c:v>
                </c:pt>
                <c:pt idx="13">
                  <c:v>124.22397205758513</c:v>
                </c:pt>
                <c:pt idx="14">
                  <c:v>120.12147532242759</c:v>
                </c:pt>
                <c:pt idx="15">
                  <c:v>120.41872409698473</c:v>
                </c:pt>
                <c:pt idx="16">
                  <c:v>118.94252589335646</c:v>
                </c:pt>
                <c:pt idx="17">
                  <c:v>118.11723553488061</c:v>
                </c:pt>
                <c:pt idx="18">
                  <c:v>119.62202525841866</c:v>
                </c:pt>
                <c:pt idx="19">
                  <c:v>123.46951654573253</c:v>
                </c:pt>
                <c:pt idx="20">
                  <c:v>125.34084440288827</c:v>
                </c:pt>
                <c:pt idx="21">
                  <c:v>127.81491240949266</c:v>
                </c:pt>
                <c:pt idx="22">
                  <c:v>125.8766134246204</c:v>
                </c:pt>
                <c:pt idx="23">
                  <c:v>127.68998549817533</c:v>
                </c:pt>
                <c:pt idx="24">
                  <c:v>127.05788108503558</c:v>
                </c:pt>
                <c:pt idx="25">
                  <c:v>127.50555731569445</c:v>
                </c:pt>
                <c:pt idx="26">
                  <c:v>128.35480273139197</c:v>
                </c:pt>
                <c:pt idx="27">
                  <c:v>129.05928747871764</c:v>
                </c:pt>
                <c:pt idx="28">
                  <c:v>130.97079801250331</c:v>
                </c:pt>
                <c:pt idx="29">
                  <c:v>130.71218642701336</c:v>
                </c:pt>
                <c:pt idx="30">
                  <c:v>131.77110298871565</c:v>
                </c:pt>
                <c:pt idx="31">
                  <c:v>129.56388916793554</c:v>
                </c:pt>
                <c:pt idx="32">
                  <c:v>131.21627295371036</c:v>
                </c:pt>
                <c:pt idx="33">
                  <c:v>135.64667063341838</c:v>
                </c:pt>
                <c:pt idx="34">
                  <c:v>135.45245436304049</c:v>
                </c:pt>
                <c:pt idx="35">
                  <c:v>134.47622138594201</c:v>
                </c:pt>
                <c:pt idx="36">
                  <c:v>133.088115973387</c:v>
                </c:pt>
                <c:pt idx="37">
                  <c:v>134.27350493396935</c:v>
                </c:pt>
                <c:pt idx="38">
                  <c:v>134.0383332431802</c:v>
                </c:pt>
                <c:pt idx="39">
                  <c:v>132.95571920551669</c:v>
                </c:pt>
                <c:pt idx="40">
                  <c:v>134.55117753273248</c:v>
                </c:pt>
                <c:pt idx="41">
                  <c:v>134.2624289397701</c:v>
                </c:pt>
                <c:pt idx="42">
                  <c:v>133.46006331347414</c:v>
                </c:pt>
                <c:pt idx="43">
                  <c:v>134.76110625999769</c:v>
                </c:pt>
                <c:pt idx="44">
                  <c:v>135.19307003376923</c:v>
                </c:pt>
                <c:pt idx="45">
                  <c:v>134.48111542989056</c:v>
                </c:pt>
                <c:pt idx="46">
                  <c:v>134.06100039409964</c:v>
                </c:pt>
                <c:pt idx="47">
                  <c:v>134.36571902520978</c:v>
                </c:pt>
                <c:pt idx="48">
                  <c:v>133.98449875974654</c:v>
                </c:pt>
                <c:pt idx="49">
                  <c:v>131.2170456974917</c:v>
                </c:pt>
                <c:pt idx="50">
                  <c:v>131.63355459563633</c:v>
                </c:pt>
                <c:pt idx="51">
                  <c:v>131.28427440646865</c:v>
                </c:pt>
                <c:pt idx="52">
                  <c:v>129.35447560319116</c:v>
                </c:pt>
                <c:pt idx="53">
                  <c:v>129.54869187356906</c:v>
                </c:pt>
                <c:pt idx="54">
                  <c:v>127.17405023349762</c:v>
                </c:pt>
                <c:pt idx="55">
                  <c:v>126.53679419514891</c:v>
                </c:pt>
                <c:pt idx="56">
                  <c:v>128.71078003333122</c:v>
                </c:pt>
                <c:pt idx="57">
                  <c:v>126.60402290412587</c:v>
                </c:pt>
                <c:pt idx="58">
                  <c:v>127.9568396839995</c:v>
                </c:pt>
                <c:pt idx="59">
                  <c:v>127.9702339095428</c:v>
                </c:pt>
                <c:pt idx="60">
                  <c:v>129.7434233064678</c:v>
                </c:pt>
                <c:pt idx="61">
                  <c:v>128.83905550103438</c:v>
                </c:pt>
                <c:pt idx="62">
                  <c:v>128.2319364701581</c:v>
                </c:pt>
                <c:pt idx="63">
                  <c:v>131.55731054254358</c:v>
                </c:pt>
                <c:pt idx="64">
                  <c:v>130.95740378695987</c:v>
                </c:pt>
                <c:pt idx="65">
                  <c:v>129.82198559090449</c:v>
                </c:pt>
                <c:pt idx="66">
                  <c:v>129.82198559090449</c:v>
                </c:pt>
                <c:pt idx="67">
                  <c:v>132.03409345563313</c:v>
                </c:pt>
                <c:pt idx="68">
                  <c:v>133.11644991203622</c:v>
                </c:pt>
                <c:pt idx="69">
                  <c:v>133.04922120305926</c:v>
                </c:pt>
                <c:pt idx="70">
                  <c:v>133.71043229862963</c:v>
                </c:pt>
                <c:pt idx="71">
                  <c:v>134.30673291656706</c:v>
                </c:pt>
                <c:pt idx="72">
                  <c:v>135.08617381068314</c:v>
                </c:pt>
                <c:pt idx="73">
                  <c:v>136.43203589652467</c:v>
                </c:pt>
                <c:pt idx="74">
                  <c:v>135.47769732656431</c:v>
                </c:pt>
                <c:pt idx="75">
                  <c:v>134.83941096317383</c:v>
                </c:pt>
                <c:pt idx="76">
                  <c:v>134.44428130964639</c:v>
                </c:pt>
                <c:pt idx="77">
                  <c:v>133.92989153253146</c:v>
                </c:pt>
                <c:pt idx="78">
                  <c:v>133.26996834326332</c:v>
                </c:pt>
                <c:pt idx="79">
                  <c:v>132.01194146723464</c:v>
                </c:pt>
                <c:pt idx="80">
                  <c:v>134.24053453263193</c:v>
                </c:pt>
                <c:pt idx="81">
                  <c:v>133.29804470065218</c:v>
                </c:pt>
                <c:pt idx="82">
                  <c:v>132.58068089030414</c:v>
                </c:pt>
                <c:pt idx="83">
                  <c:v>133.13138962514228</c:v>
                </c:pt>
                <c:pt idx="84">
                  <c:v>129.10668243064009</c:v>
                </c:pt>
                <c:pt idx="85">
                  <c:v>129.10668243064009</c:v>
                </c:pt>
                <c:pt idx="86">
                  <c:v>129.40831008662485</c:v>
                </c:pt>
                <c:pt idx="87">
                  <c:v>131.0570877347534</c:v>
                </c:pt>
                <c:pt idx="88">
                  <c:v>129.55538898634074</c:v>
                </c:pt>
                <c:pt idx="89">
                  <c:v>127.87389851813529</c:v>
                </c:pt>
                <c:pt idx="90">
                  <c:v>129.03636274653775</c:v>
                </c:pt>
                <c:pt idx="91">
                  <c:v>130.24493402056044</c:v>
                </c:pt>
                <c:pt idx="92">
                  <c:v>129.68443719782528</c:v>
                </c:pt>
                <c:pt idx="93">
                  <c:v>127.24514266138138</c:v>
                </c:pt>
                <c:pt idx="94">
                  <c:v>127.08776051124757</c:v>
                </c:pt>
                <c:pt idx="95">
                  <c:v>125.60718342619164</c:v>
                </c:pt>
                <c:pt idx="96">
                  <c:v>123.55091222403414</c:v>
                </c:pt>
                <c:pt idx="97">
                  <c:v>126.69160053267831</c:v>
                </c:pt>
                <c:pt idx="98">
                  <c:v>126.32197142393521</c:v>
                </c:pt>
                <c:pt idx="99">
                  <c:v>127.4658898015854</c:v>
                </c:pt>
                <c:pt idx="100">
                  <c:v>129.11569777475574</c:v>
                </c:pt>
                <c:pt idx="101">
                  <c:v>127.83320067898447</c:v>
                </c:pt>
                <c:pt idx="102">
                  <c:v>129.47038717039285</c:v>
                </c:pt>
                <c:pt idx="103">
                  <c:v>127.59158945668412</c:v>
                </c:pt>
                <c:pt idx="104">
                  <c:v>127.51689089115416</c:v>
                </c:pt>
                <c:pt idx="105">
                  <c:v>125.68291231676341</c:v>
                </c:pt>
                <c:pt idx="106">
                  <c:v>125.73391340633214</c:v>
                </c:pt>
                <c:pt idx="107">
                  <c:v>125.79985420900687</c:v>
                </c:pt>
                <c:pt idx="108">
                  <c:v>125.79985420900687</c:v>
                </c:pt>
                <c:pt idx="109">
                  <c:v>123.67017234762163</c:v>
                </c:pt>
                <c:pt idx="110">
                  <c:v>123.29977049509721</c:v>
                </c:pt>
                <c:pt idx="111">
                  <c:v>121.00729727710876</c:v>
                </c:pt>
                <c:pt idx="112">
                  <c:v>122.78615346176362</c:v>
                </c:pt>
                <c:pt idx="113">
                  <c:v>124.44162822266381</c:v>
                </c:pt>
                <c:pt idx="114">
                  <c:v>120.90941639813846</c:v>
                </c:pt>
                <c:pt idx="115">
                  <c:v>120.61963748013429</c:v>
                </c:pt>
                <c:pt idx="116">
                  <c:v>121.4008814430735</c:v>
                </c:pt>
                <c:pt idx="117">
                  <c:v>121.4060330682825</c:v>
                </c:pt>
                <c:pt idx="118">
                  <c:v>124.57479773431551</c:v>
                </c:pt>
                <c:pt idx="119">
                  <c:v>124.36718723839431</c:v>
                </c:pt>
                <c:pt idx="120">
                  <c:v>125.23394817980228</c:v>
                </c:pt>
                <c:pt idx="121">
                  <c:v>122.40956965898845</c:v>
                </c:pt>
                <c:pt idx="122">
                  <c:v>121.44132170096387</c:v>
                </c:pt>
                <c:pt idx="123">
                  <c:v>120.64513802491867</c:v>
                </c:pt>
                <c:pt idx="124">
                  <c:v>122.45979800477581</c:v>
                </c:pt>
                <c:pt idx="125">
                  <c:v>122.27253642842999</c:v>
                </c:pt>
                <c:pt idx="126">
                  <c:v>123.85460053010246</c:v>
                </c:pt>
                <c:pt idx="127">
                  <c:v>125.21385684148731</c:v>
                </c:pt>
                <c:pt idx="128">
                  <c:v>124.87281925265395</c:v>
                </c:pt>
                <c:pt idx="129">
                  <c:v>124.55779737112589</c:v>
                </c:pt>
                <c:pt idx="130">
                  <c:v>126.92496915464429</c:v>
                </c:pt>
                <c:pt idx="131">
                  <c:v>127.24565782390223</c:v>
                </c:pt>
                <c:pt idx="132">
                  <c:v>127.90558101317036</c:v>
                </c:pt>
                <c:pt idx="133">
                  <c:v>126.38224543888005</c:v>
                </c:pt>
                <c:pt idx="134">
                  <c:v>124.52843310743478</c:v>
                </c:pt>
                <c:pt idx="135">
                  <c:v>125.1352945570506</c:v>
                </c:pt>
                <c:pt idx="136">
                  <c:v>123.31522537072405</c:v>
                </c:pt>
                <c:pt idx="137">
                  <c:v>122.44357038536755</c:v>
                </c:pt>
                <c:pt idx="138">
                  <c:v>121.13686065111411</c:v>
                </c:pt>
                <c:pt idx="139">
                  <c:v>121.23474153008441</c:v>
                </c:pt>
                <c:pt idx="140">
                  <c:v>118.7787042117114</c:v>
                </c:pt>
                <c:pt idx="141">
                  <c:v>121.10492057481855</c:v>
                </c:pt>
                <c:pt idx="142">
                  <c:v>119.25935084370764</c:v>
                </c:pt>
                <c:pt idx="143">
                  <c:v>119.74978556360089</c:v>
                </c:pt>
                <c:pt idx="144">
                  <c:v>121.21722600437393</c:v>
                </c:pt>
                <c:pt idx="145">
                  <c:v>120.43830027277875</c:v>
                </c:pt>
                <c:pt idx="146">
                  <c:v>120.30873689877333</c:v>
                </c:pt>
                <c:pt idx="147">
                  <c:v>121.3787294546749</c:v>
                </c:pt>
                <c:pt idx="148">
                  <c:v>119.0875441429887</c:v>
                </c:pt>
                <c:pt idx="149">
                  <c:v>117.73395461933372</c:v>
                </c:pt>
                <c:pt idx="150">
                  <c:v>115.46054241461842</c:v>
                </c:pt>
                <c:pt idx="151">
                  <c:v>114.29009316714208</c:v>
                </c:pt>
                <c:pt idx="152">
                  <c:v>114.82225605122792</c:v>
                </c:pt>
                <c:pt idx="153">
                  <c:v>113.92922182125422</c:v>
                </c:pt>
                <c:pt idx="154">
                  <c:v>114.2998812550391</c:v>
                </c:pt>
                <c:pt idx="155">
                  <c:v>112.96406483835501</c:v>
                </c:pt>
                <c:pt idx="156">
                  <c:v>113.41457446287882</c:v>
                </c:pt>
                <c:pt idx="157">
                  <c:v>113.20284266679045</c:v>
                </c:pt>
                <c:pt idx="158">
                  <c:v>112.70648357790687</c:v>
                </c:pt>
                <c:pt idx="159">
                  <c:v>111.49507891001926</c:v>
                </c:pt>
                <c:pt idx="160">
                  <c:v>113.59488134519252</c:v>
                </c:pt>
                <c:pt idx="161">
                  <c:v>113.97919258578112</c:v>
                </c:pt>
                <c:pt idx="162">
                  <c:v>115.65475868499628</c:v>
                </c:pt>
                <c:pt idx="163">
                  <c:v>115.53292274880432</c:v>
                </c:pt>
                <c:pt idx="164">
                  <c:v>116.79816190012559</c:v>
                </c:pt>
                <c:pt idx="165">
                  <c:v>117.69222645514108</c:v>
                </c:pt>
                <c:pt idx="166">
                  <c:v>117.26361123775536</c:v>
                </c:pt>
                <c:pt idx="167">
                  <c:v>116.99263575176393</c:v>
                </c:pt>
                <c:pt idx="168">
                  <c:v>117.38518959268688</c:v>
                </c:pt>
                <c:pt idx="169">
                  <c:v>118.04794617581994</c:v>
                </c:pt>
                <c:pt idx="170">
                  <c:v>118.47450074312208</c:v>
                </c:pt>
                <c:pt idx="171">
                  <c:v>120.51068060696463</c:v>
                </c:pt>
                <c:pt idx="172">
                  <c:v>121.19584675975668</c:v>
                </c:pt>
                <c:pt idx="173">
                  <c:v>121.96575714723618</c:v>
                </c:pt>
                <c:pt idx="174">
                  <c:v>120.7015483209567</c:v>
                </c:pt>
                <c:pt idx="175">
                  <c:v>120.80252017505238</c:v>
                </c:pt>
                <c:pt idx="176">
                  <c:v>120.37364737640623</c:v>
                </c:pt>
                <c:pt idx="177">
                  <c:v>120.78629255564415</c:v>
                </c:pt>
                <c:pt idx="178">
                  <c:v>119.75699783889338</c:v>
                </c:pt>
                <c:pt idx="179">
                  <c:v>119.03628547215951</c:v>
                </c:pt>
                <c:pt idx="180">
                  <c:v>118.63111014947457</c:v>
                </c:pt>
                <c:pt idx="181">
                  <c:v>117.9003521135832</c:v>
                </c:pt>
                <c:pt idx="182">
                  <c:v>117.66157428514775</c:v>
                </c:pt>
                <c:pt idx="183">
                  <c:v>118.67026250106268</c:v>
                </c:pt>
                <c:pt idx="184">
                  <c:v>118.29728483593377</c:v>
                </c:pt>
                <c:pt idx="185">
                  <c:v>117.41455385637799</c:v>
                </c:pt>
                <c:pt idx="186">
                  <c:v>118.49047078126986</c:v>
                </c:pt>
                <c:pt idx="187">
                  <c:v>117.92430717080487</c:v>
                </c:pt>
                <c:pt idx="188">
                  <c:v>117.01427257764159</c:v>
                </c:pt>
                <c:pt idx="189">
                  <c:v>117.26773253792254</c:v>
                </c:pt>
                <c:pt idx="190">
                  <c:v>113.6397004845105</c:v>
                </c:pt>
                <c:pt idx="191">
                  <c:v>114.00804168695134</c:v>
                </c:pt>
                <c:pt idx="192">
                  <c:v>114.89309089785114</c:v>
                </c:pt>
                <c:pt idx="193">
                  <c:v>113.2700713757674</c:v>
                </c:pt>
                <c:pt idx="194">
                  <c:v>114.29421446730922</c:v>
                </c:pt>
                <c:pt idx="195">
                  <c:v>114.17031788103365</c:v>
                </c:pt>
                <c:pt idx="196">
                  <c:v>114.96830462590201</c:v>
                </c:pt>
                <c:pt idx="197">
                  <c:v>114.96006202556767</c:v>
                </c:pt>
                <c:pt idx="198">
                  <c:v>115.45023916420047</c:v>
                </c:pt>
                <c:pt idx="199">
                  <c:v>114.30786627411295</c:v>
                </c:pt>
                <c:pt idx="200">
                  <c:v>113.73732378222033</c:v>
                </c:pt>
                <c:pt idx="201">
                  <c:v>113.81176476648983</c:v>
                </c:pt>
                <c:pt idx="202">
                  <c:v>114.71020820293295</c:v>
                </c:pt>
                <c:pt idx="203">
                  <c:v>109.40454940022217</c:v>
                </c:pt>
                <c:pt idx="204">
                  <c:v>109.83522526769146</c:v>
                </c:pt>
                <c:pt idx="205">
                  <c:v>111.36500037349295</c:v>
                </c:pt>
                <c:pt idx="206">
                  <c:v>109.78963338459212</c:v>
                </c:pt>
                <c:pt idx="207">
                  <c:v>111.2217851926838</c:v>
                </c:pt>
                <c:pt idx="208">
                  <c:v>112.13954722366051</c:v>
                </c:pt>
                <c:pt idx="209">
                  <c:v>111.69212857426209</c:v>
                </c:pt>
                <c:pt idx="210">
                  <c:v>110.72388061623755</c:v>
                </c:pt>
                <c:pt idx="211">
                  <c:v>110.27826503566227</c:v>
                </c:pt>
                <c:pt idx="212">
                  <c:v>110.27826503566227</c:v>
                </c:pt>
                <c:pt idx="213">
                  <c:v>109.08514863726647</c:v>
                </c:pt>
                <c:pt idx="214">
                  <c:v>107.91856310869684</c:v>
                </c:pt>
                <c:pt idx="215">
                  <c:v>107.53322154306643</c:v>
                </c:pt>
                <c:pt idx="216">
                  <c:v>105.65107527297188</c:v>
                </c:pt>
                <c:pt idx="217">
                  <c:v>103.6821241181063</c:v>
                </c:pt>
                <c:pt idx="218">
                  <c:v>104.08085990928002</c:v>
                </c:pt>
                <c:pt idx="219">
                  <c:v>105.23405121230634</c:v>
                </c:pt>
                <c:pt idx="220">
                  <c:v>107.45131070224394</c:v>
                </c:pt>
                <c:pt idx="221">
                  <c:v>108.66967006416365</c:v>
                </c:pt>
                <c:pt idx="222">
                  <c:v>106.6752183645137</c:v>
                </c:pt>
                <c:pt idx="223">
                  <c:v>101.29202760240801</c:v>
                </c:pt>
                <c:pt idx="224">
                  <c:v>100.59372480533312</c:v>
                </c:pt>
                <c:pt idx="225">
                  <c:v>101.40871191339103</c:v>
                </c:pt>
                <c:pt idx="226">
                  <c:v>100.55611794130769</c:v>
                </c:pt>
                <c:pt idx="227">
                  <c:v>97.950425910614285</c:v>
                </c:pt>
                <c:pt idx="228">
                  <c:v>95.950822585755375</c:v>
                </c:pt>
                <c:pt idx="229">
                  <c:v>95.654088973719126</c:v>
                </c:pt>
                <c:pt idx="230">
                  <c:v>96.40802932305084</c:v>
                </c:pt>
                <c:pt idx="231">
                  <c:v>95.63631586674822</c:v>
                </c:pt>
                <c:pt idx="232">
                  <c:v>96.098931810513079</c:v>
                </c:pt>
                <c:pt idx="233">
                  <c:v>98.268023604746872</c:v>
                </c:pt>
                <c:pt idx="234">
                  <c:v>96.684671596772148</c:v>
                </c:pt>
                <c:pt idx="235">
                  <c:v>97.411823495017245</c:v>
                </c:pt>
                <c:pt idx="236">
                  <c:v>98.925370981410524</c:v>
                </c:pt>
                <c:pt idx="237">
                  <c:v>98.761034137244607</c:v>
                </c:pt>
                <c:pt idx="238">
                  <c:v>99.993818049749407</c:v>
                </c:pt>
                <c:pt idx="239">
                  <c:v>100.00978808789719</c:v>
                </c:pt>
                <c:pt idx="240">
                  <c:v>101.34380143575811</c:v>
                </c:pt>
                <c:pt idx="241">
                  <c:v>99.050297892727869</c:v>
                </c:pt>
                <c:pt idx="242">
                  <c:v>99.721554657455727</c:v>
                </c:pt>
                <c:pt idx="243">
                  <c:v>101.31752814719241</c:v>
                </c:pt>
                <c:pt idx="244">
                  <c:v>100.94429290080305</c:v>
                </c:pt>
                <c:pt idx="245">
                  <c:v>100.01416696932482</c:v>
                </c:pt>
                <c:pt idx="246">
                  <c:v>100.01056083167853</c:v>
                </c:pt>
                <c:pt idx="247">
                  <c:v>99.611309877983913</c:v>
                </c:pt>
                <c:pt idx="248">
                  <c:v>99.724130470060203</c:v>
                </c:pt>
                <c:pt idx="249">
                  <c:v>98.872566823018659</c:v>
                </c:pt>
                <c:pt idx="250">
                  <c:v>100.44664590561725</c:v>
                </c:pt>
                <c:pt idx="251">
                  <c:v>102.23194162178329</c:v>
                </c:pt>
                <c:pt idx="252">
                  <c:v>103.21667478047652</c:v>
                </c:pt>
                <c:pt idx="253">
                  <c:v>104.5081872203635</c:v>
                </c:pt>
                <c:pt idx="254">
                  <c:v>103.30760096541472</c:v>
                </c:pt>
                <c:pt idx="255">
                  <c:v>104.45821645583656</c:v>
                </c:pt>
                <c:pt idx="256">
                  <c:v>104.05716243331881</c:v>
                </c:pt>
                <c:pt idx="257">
                  <c:v>103.91652306511413</c:v>
                </c:pt>
                <c:pt idx="258">
                  <c:v>101.93417768470525</c:v>
                </c:pt>
                <c:pt idx="259">
                  <c:v>102.40091492863726</c:v>
                </c:pt>
                <c:pt idx="260">
                  <c:v>102.54155429684195</c:v>
                </c:pt>
                <c:pt idx="261">
                  <c:v>102.40117250989771</c:v>
                </c:pt>
                <c:pt idx="262">
                  <c:v>102.68786045277648</c:v>
                </c:pt>
                <c:pt idx="263">
                  <c:v>102.40117250989771</c:v>
                </c:pt>
                <c:pt idx="264">
                  <c:v>102.73680089226163</c:v>
                </c:pt>
                <c:pt idx="265">
                  <c:v>103.91626548385366</c:v>
                </c:pt>
                <c:pt idx="266">
                  <c:v>106.0845845343061</c:v>
                </c:pt>
                <c:pt idx="267">
                  <c:v>106.0845845343061</c:v>
                </c:pt>
                <c:pt idx="268">
                  <c:v>107.01496804704477</c:v>
                </c:pt>
                <c:pt idx="269">
                  <c:v>108.2987530491183</c:v>
                </c:pt>
                <c:pt idx="270">
                  <c:v>106.56342809747919</c:v>
                </c:pt>
                <c:pt idx="271">
                  <c:v>106.13635836765617</c:v>
                </c:pt>
                <c:pt idx="272">
                  <c:v>108.08470302168591</c:v>
                </c:pt>
                <c:pt idx="273">
                  <c:v>108.96666125746034</c:v>
                </c:pt>
                <c:pt idx="274">
                  <c:v>107.5646464568411</c:v>
                </c:pt>
                <c:pt idx="275">
                  <c:v>107.61487480262849</c:v>
                </c:pt>
                <c:pt idx="276">
                  <c:v>109.92280289624384</c:v>
                </c:pt>
                <c:pt idx="277">
                  <c:v>110.1633837935024</c:v>
                </c:pt>
                <c:pt idx="278">
                  <c:v>109.94650037220508</c:v>
                </c:pt>
                <c:pt idx="279">
                  <c:v>109.96350073539465</c:v>
                </c:pt>
                <c:pt idx="280">
                  <c:v>108.67430652685169</c:v>
                </c:pt>
                <c:pt idx="281">
                  <c:v>109.51453659843352</c:v>
                </c:pt>
                <c:pt idx="282">
                  <c:v>109.11477048221802</c:v>
                </c:pt>
                <c:pt idx="283">
                  <c:v>108.19932668258534</c:v>
                </c:pt>
                <c:pt idx="284">
                  <c:v>108.37422435842963</c:v>
                </c:pt>
                <c:pt idx="285">
                  <c:v>109.0011771463604</c:v>
                </c:pt>
                <c:pt idx="286">
                  <c:v>108.48446913790143</c:v>
                </c:pt>
                <c:pt idx="287">
                  <c:v>107.26121573203321</c:v>
                </c:pt>
                <c:pt idx="288">
                  <c:v>106.76975068709815</c:v>
                </c:pt>
                <c:pt idx="289">
                  <c:v>106.29039196140414</c:v>
                </c:pt>
                <c:pt idx="290">
                  <c:v>106.13841901773975</c:v>
                </c:pt>
                <c:pt idx="291">
                  <c:v>103.12111213285023</c:v>
                </c:pt>
                <c:pt idx="292">
                  <c:v>102.37489922133196</c:v>
                </c:pt>
                <c:pt idx="293">
                  <c:v>102.08280207198378</c:v>
                </c:pt>
                <c:pt idx="294">
                  <c:v>100.63905910717195</c:v>
                </c:pt>
                <c:pt idx="295">
                  <c:v>100.87062466031483</c:v>
                </c:pt>
                <c:pt idx="296">
                  <c:v>102.94415380692236</c:v>
                </c:pt>
                <c:pt idx="297">
                  <c:v>104.04196513895234</c:v>
                </c:pt>
                <c:pt idx="298">
                  <c:v>102.74298284251236</c:v>
                </c:pt>
                <c:pt idx="299">
                  <c:v>102.82953014602293</c:v>
                </c:pt>
                <c:pt idx="300">
                  <c:v>101.9833757054508</c:v>
                </c:pt>
                <c:pt idx="301">
                  <c:v>101.69385436870709</c:v>
                </c:pt>
                <c:pt idx="302">
                  <c:v>103.14738542141593</c:v>
                </c:pt>
                <c:pt idx="303">
                  <c:v>101.47748610993064</c:v>
                </c:pt>
                <c:pt idx="304">
                  <c:v>103.49743835436496</c:v>
                </c:pt>
                <c:pt idx="305">
                  <c:v>103.53015117444187</c:v>
                </c:pt>
                <c:pt idx="306">
                  <c:v>103.06238360546804</c:v>
                </c:pt>
                <c:pt idx="307">
                  <c:v>103.91137143990511</c:v>
                </c:pt>
                <c:pt idx="308">
                  <c:v>105.12020029518824</c:v>
                </c:pt>
                <c:pt idx="309">
                  <c:v>104.50458108271718</c:v>
                </c:pt>
                <c:pt idx="310">
                  <c:v>103.43304303925292</c:v>
                </c:pt>
                <c:pt idx="311">
                  <c:v>100.89947376148501</c:v>
                </c:pt>
                <c:pt idx="312">
                  <c:v>101.85690330657076</c:v>
                </c:pt>
                <c:pt idx="313">
                  <c:v>102.16625840036897</c:v>
                </c:pt>
                <c:pt idx="314">
                  <c:v>101.43472762069625</c:v>
                </c:pt>
                <c:pt idx="315">
                  <c:v>101.43472762069625</c:v>
                </c:pt>
                <c:pt idx="316">
                  <c:v>102.28835191782139</c:v>
                </c:pt>
                <c:pt idx="317">
                  <c:v>100.62592246288909</c:v>
                </c:pt>
                <c:pt idx="318">
                  <c:v>100.52726884013744</c:v>
                </c:pt>
                <c:pt idx="319">
                  <c:v>96.946631738647852</c:v>
                </c:pt>
                <c:pt idx="320">
                  <c:v>94.370046390385099</c:v>
                </c:pt>
                <c:pt idx="321">
                  <c:v>96.955389501503092</c:v>
                </c:pt>
                <c:pt idx="322">
                  <c:v>98.649501451470513</c:v>
                </c:pt>
                <c:pt idx="323">
                  <c:v>98.834959958993167</c:v>
                </c:pt>
                <c:pt idx="324">
                  <c:v>96.695232428450453</c:v>
                </c:pt>
                <c:pt idx="325">
                  <c:v>97.565341926244287</c:v>
                </c:pt>
                <c:pt idx="326">
                  <c:v>99.828708461802094</c:v>
                </c:pt>
                <c:pt idx="327">
                  <c:v>99.86167886313946</c:v>
                </c:pt>
                <c:pt idx="328">
                  <c:v>99.243483838063923</c:v>
                </c:pt>
                <c:pt idx="329">
                  <c:v>96.632382600901138</c:v>
                </c:pt>
                <c:pt idx="330">
                  <c:v>96.292890499630488</c:v>
                </c:pt>
                <c:pt idx="331">
                  <c:v>97.077225437695077</c:v>
                </c:pt>
                <c:pt idx="332">
                  <c:v>96.668959139884763</c:v>
                </c:pt>
                <c:pt idx="333">
                  <c:v>96.589366530406295</c:v>
                </c:pt>
                <c:pt idx="334">
                  <c:v>95.576814595584651</c:v>
                </c:pt>
                <c:pt idx="335">
                  <c:v>96.235965041071438</c:v>
                </c:pt>
                <c:pt idx="336">
                  <c:v>95.637088610529517</c:v>
                </c:pt>
                <c:pt idx="337">
                  <c:v>95.74475757739684</c:v>
                </c:pt>
                <c:pt idx="338">
                  <c:v>95.261277551535684</c:v>
                </c:pt>
                <c:pt idx="339">
                  <c:v>93.863899213604512</c:v>
                </c:pt>
                <c:pt idx="340">
                  <c:v>95.603345465410797</c:v>
                </c:pt>
                <c:pt idx="341">
                  <c:v>95.603345465410797</c:v>
                </c:pt>
                <c:pt idx="342">
                  <c:v>95.79524350444467</c:v>
                </c:pt>
                <c:pt idx="343">
                  <c:v>97.039618573669628</c:v>
                </c:pt>
                <c:pt idx="344">
                  <c:v>94.077691659776448</c:v>
                </c:pt>
                <c:pt idx="345">
                  <c:v>94.1812393264766</c:v>
                </c:pt>
                <c:pt idx="346">
                  <c:v>95.16906346029522</c:v>
                </c:pt>
                <c:pt idx="347">
                  <c:v>94.676568090318369</c:v>
                </c:pt>
                <c:pt idx="348">
                  <c:v>95.202291442893028</c:v>
                </c:pt>
                <c:pt idx="349">
                  <c:v>94.489048932712123</c:v>
                </c:pt>
                <c:pt idx="350">
                  <c:v>94.491367164056157</c:v>
                </c:pt>
                <c:pt idx="351">
                  <c:v>92.744708636957327</c:v>
                </c:pt>
                <c:pt idx="352">
                  <c:v>92.366836927879902</c:v>
                </c:pt>
                <c:pt idx="353">
                  <c:v>91.694549838110262</c:v>
                </c:pt>
                <c:pt idx="354">
                  <c:v>90.474644988627858</c:v>
                </c:pt>
                <c:pt idx="355">
                  <c:v>88.83230687201052</c:v>
                </c:pt>
                <c:pt idx="356">
                  <c:v>87.38418502577106</c:v>
                </c:pt>
                <c:pt idx="357">
                  <c:v>87.518900024985442</c:v>
                </c:pt>
                <c:pt idx="358">
                  <c:v>88.344963127242636</c:v>
                </c:pt>
                <c:pt idx="359">
                  <c:v>88.467829388476389</c:v>
                </c:pt>
                <c:pt idx="360">
                  <c:v>87.59952295950572</c:v>
                </c:pt>
                <c:pt idx="361">
                  <c:v>87.834694650294864</c:v>
                </c:pt>
                <c:pt idx="362">
                  <c:v>85.149925172643904</c:v>
                </c:pt>
                <c:pt idx="363">
                  <c:v>84.389287710540543</c:v>
                </c:pt>
                <c:pt idx="364">
                  <c:v>84.03253766481987</c:v>
                </c:pt>
                <c:pt idx="365">
                  <c:v>83.196944055926096</c:v>
                </c:pt>
                <c:pt idx="366">
                  <c:v>84.976830565622762</c:v>
                </c:pt>
                <c:pt idx="367">
                  <c:v>85.045347180901956</c:v>
                </c:pt>
                <c:pt idx="368">
                  <c:v>85.637011336151332</c:v>
                </c:pt>
                <c:pt idx="369">
                  <c:v>84.012961489025813</c:v>
                </c:pt>
                <c:pt idx="370">
                  <c:v>83.594391940797593</c:v>
                </c:pt>
                <c:pt idx="371">
                  <c:v>85.00851306065789</c:v>
                </c:pt>
                <c:pt idx="372">
                  <c:v>85.051786712413175</c:v>
                </c:pt>
                <c:pt idx="373">
                  <c:v>87.436731602902512</c:v>
                </c:pt>
                <c:pt idx="374">
                  <c:v>87.337305236369531</c:v>
                </c:pt>
                <c:pt idx="375">
                  <c:v>89.642657517380385</c:v>
                </c:pt>
                <c:pt idx="376">
                  <c:v>91.453711359591253</c:v>
                </c:pt>
                <c:pt idx="377">
                  <c:v>92.693707547388598</c:v>
                </c:pt>
                <c:pt idx="378">
                  <c:v>92.323820857385073</c:v>
                </c:pt>
                <c:pt idx="379">
                  <c:v>93.331478748258192</c:v>
                </c:pt>
                <c:pt idx="380">
                  <c:v>91.748384321543924</c:v>
                </c:pt>
                <c:pt idx="381">
                  <c:v>90.548570810376475</c:v>
                </c:pt>
                <c:pt idx="382">
                  <c:v>92.463945063068849</c:v>
                </c:pt>
                <c:pt idx="383">
                  <c:v>92.05181504635182</c:v>
                </c:pt>
                <c:pt idx="384">
                  <c:v>90.699513428999083</c:v>
                </c:pt>
                <c:pt idx="385">
                  <c:v>90.027741501750327</c:v>
                </c:pt>
                <c:pt idx="386">
                  <c:v>90.896820674502351</c:v>
                </c:pt>
                <c:pt idx="387">
                  <c:v>89.507427355645078</c:v>
                </c:pt>
                <c:pt idx="388">
                  <c:v>90.953230970540488</c:v>
                </c:pt>
                <c:pt idx="389">
                  <c:v>92.12857426196534</c:v>
                </c:pt>
                <c:pt idx="390">
                  <c:v>92.615402844212326</c:v>
                </c:pt>
                <c:pt idx="391">
                  <c:v>92.926818588094122</c:v>
                </c:pt>
                <c:pt idx="392">
                  <c:v>93.152202190986245</c:v>
                </c:pt>
                <c:pt idx="393">
                  <c:v>92.287244318401392</c:v>
                </c:pt>
                <c:pt idx="394">
                  <c:v>92.318411650915621</c:v>
                </c:pt>
                <c:pt idx="395">
                  <c:v>92.056709090300302</c:v>
                </c:pt>
                <c:pt idx="396">
                  <c:v>94.457624018937423</c:v>
                </c:pt>
                <c:pt idx="397">
                  <c:v>93.981356268368813</c:v>
                </c:pt>
                <c:pt idx="398">
                  <c:v>93.19393035517885</c:v>
                </c:pt>
                <c:pt idx="399">
                  <c:v>92.889469305329143</c:v>
                </c:pt>
                <c:pt idx="400">
                  <c:v>94.95011938891426</c:v>
                </c:pt>
                <c:pt idx="401">
                  <c:v>94.833950240452154</c:v>
                </c:pt>
                <c:pt idx="402">
                  <c:v>93.246734513570715</c:v>
                </c:pt>
                <c:pt idx="403">
                  <c:v>94.756933443578149</c:v>
                </c:pt>
                <c:pt idx="404">
                  <c:v>94.137965674721272</c:v>
                </c:pt>
                <c:pt idx="405">
                  <c:v>95.217746318519872</c:v>
                </c:pt>
                <c:pt idx="406">
                  <c:v>95.223155524989295</c:v>
                </c:pt>
                <c:pt idx="407">
                  <c:v>93.959461861230722</c:v>
                </c:pt>
                <c:pt idx="408">
                  <c:v>95.571405389115171</c:v>
                </c:pt>
                <c:pt idx="409">
                  <c:v>95.798334479569988</c:v>
                </c:pt>
                <c:pt idx="410">
                  <c:v>94.262377423517719</c:v>
                </c:pt>
                <c:pt idx="411">
                  <c:v>94.138995999763054</c:v>
                </c:pt>
                <c:pt idx="412">
                  <c:v>95.305066365811783</c:v>
                </c:pt>
                <c:pt idx="413">
                  <c:v>94.869754035654424</c:v>
                </c:pt>
                <c:pt idx="414">
                  <c:v>96.292632918369947</c:v>
                </c:pt>
                <c:pt idx="415">
                  <c:v>95.812501448894608</c:v>
                </c:pt>
                <c:pt idx="416">
                  <c:v>96.178782001251875</c:v>
                </c:pt>
                <c:pt idx="417">
                  <c:v>95.379249768820856</c:v>
                </c:pt>
                <c:pt idx="418">
                  <c:v>96.536819953274801</c:v>
                </c:pt>
                <c:pt idx="419">
                  <c:v>95.266171595484124</c:v>
                </c:pt>
                <c:pt idx="420">
                  <c:v>92.455444881474023</c:v>
                </c:pt>
                <c:pt idx="421">
                  <c:v>92.455444881474037</c:v>
                </c:pt>
                <c:pt idx="422">
                  <c:v>92.405989279468002</c:v>
                </c:pt>
                <c:pt idx="423">
                  <c:v>90.899911649627725</c:v>
                </c:pt>
                <c:pt idx="424">
                  <c:v>89.238770100997655</c:v>
                </c:pt>
                <c:pt idx="425">
                  <c:v>89.265816133344714</c:v>
                </c:pt>
                <c:pt idx="426">
                  <c:v>89.773251216427553</c:v>
                </c:pt>
                <c:pt idx="427">
                  <c:v>88.063426809572803</c:v>
                </c:pt>
                <c:pt idx="428">
                  <c:v>87.963485280518924</c:v>
                </c:pt>
                <c:pt idx="429">
                  <c:v>88.681106672127441</c:v>
                </c:pt>
                <c:pt idx="430">
                  <c:v>88.670803421709508</c:v>
                </c:pt>
                <c:pt idx="431">
                  <c:v>88.971143171392043</c:v>
                </c:pt>
                <c:pt idx="432">
                  <c:v>87.830315768867223</c:v>
                </c:pt>
                <c:pt idx="433">
                  <c:v>86.836052103537398</c:v>
                </c:pt>
                <c:pt idx="434">
                  <c:v>86.739459130869335</c:v>
                </c:pt>
                <c:pt idx="435">
                  <c:v>87.497778361628662</c:v>
                </c:pt>
                <c:pt idx="436">
                  <c:v>89.034508161462256</c:v>
                </c:pt>
                <c:pt idx="437">
                  <c:v>88.900050743508331</c:v>
                </c:pt>
                <c:pt idx="438">
                  <c:v>87.438792252986033</c:v>
                </c:pt>
                <c:pt idx="439">
                  <c:v>86.184886677124467</c:v>
                </c:pt>
                <c:pt idx="440">
                  <c:v>85.960533399274141</c:v>
                </c:pt>
                <c:pt idx="441">
                  <c:v>86.458695556980857</c:v>
                </c:pt>
                <c:pt idx="442">
                  <c:v>86.355663052801603</c:v>
                </c:pt>
                <c:pt idx="443">
                  <c:v>87.000904110224198</c:v>
                </c:pt>
                <c:pt idx="444">
                  <c:v>86.348965940029956</c:v>
                </c:pt>
                <c:pt idx="445">
                  <c:v>87.988985825303246</c:v>
                </c:pt>
                <c:pt idx="446">
                  <c:v>86.488317401932392</c:v>
                </c:pt>
                <c:pt idx="447">
                  <c:v>86.485226426807017</c:v>
                </c:pt>
                <c:pt idx="448">
                  <c:v>86.113794249240797</c:v>
                </c:pt>
                <c:pt idx="449">
                  <c:v>87.45605019743607</c:v>
                </c:pt>
                <c:pt idx="450">
                  <c:v>87.369760475185927</c:v>
                </c:pt>
                <c:pt idx="451">
                  <c:v>85.360369062429996</c:v>
                </c:pt>
                <c:pt idx="452">
                  <c:v>85.566434070788517</c:v>
                </c:pt>
                <c:pt idx="453">
                  <c:v>83.959899749373463</c:v>
                </c:pt>
                <c:pt idx="454">
                  <c:v>85.042513787036981</c:v>
                </c:pt>
                <c:pt idx="455">
                  <c:v>85.092484551563928</c:v>
                </c:pt>
                <c:pt idx="456">
                  <c:v>86.732762018097688</c:v>
                </c:pt>
                <c:pt idx="457">
                  <c:v>88.147140719218442</c:v>
                </c:pt>
                <c:pt idx="458">
                  <c:v>86.868764923614322</c:v>
                </c:pt>
                <c:pt idx="459">
                  <c:v>84.203056459236507</c:v>
                </c:pt>
                <c:pt idx="460">
                  <c:v>84.203056459236507</c:v>
                </c:pt>
                <c:pt idx="461">
                  <c:v>81.898734503267463</c:v>
                </c:pt>
                <c:pt idx="462">
                  <c:v>81.929901835781678</c:v>
                </c:pt>
                <c:pt idx="463">
                  <c:v>80.604646250776</c:v>
                </c:pt>
                <c:pt idx="464">
                  <c:v>79.764158597933715</c:v>
                </c:pt>
                <c:pt idx="465">
                  <c:v>77.68599298863812</c:v>
                </c:pt>
                <c:pt idx="466">
                  <c:v>78.404387124027977</c:v>
                </c:pt>
                <c:pt idx="467">
                  <c:v>76.52687731662148</c:v>
                </c:pt>
                <c:pt idx="468">
                  <c:v>76.52687731662148</c:v>
                </c:pt>
                <c:pt idx="469">
                  <c:v>75.152938873391093</c:v>
                </c:pt>
                <c:pt idx="470">
                  <c:v>75.055573156941705</c:v>
                </c:pt>
                <c:pt idx="471">
                  <c:v>71.931112467705759</c:v>
                </c:pt>
                <c:pt idx="472">
                  <c:v>71.392767633369147</c:v>
                </c:pt>
                <c:pt idx="473">
                  <c:v>70.317365870998159</c:v>
                </c:pt>
                <c:pt idx="474">
                  <c:v>71.059457482349245</c:v>
                </c:pt>
                <c:pt idx="475">
                  <c:v>69.621896467788176</c:v>
                </c:pt>
                <c:pt idx="476">
                  <c:v>71.117155684689635</c:v>
                </c:pt>
                <c:pt idx="477">
                  <c:v>70.438686644669232</c:v>
                </c:pt>
                <c:pt idx="478">
                  <c:v>69.60025964191054</c:v>
                </c:pt>
                <c:pt idx="479">
                  <c:v>67.671233582414416</c:v>
                </c:pt>
                <c:pt idx="480">
                  <c:v>68.602132257674</c:v>
                </c:pt>
                <c:pt idx="481">
                  <c:v>68.833697810816872</c:v>
                </c:pt>
                <c:pt idx="482">
                  <c:v>68.716755918573412</c:v>
                </c:pt>
                <c:pt idx="483">
                  <c:v>69.997965108042465</c:v>
                </c:pt>
                <c:pt idx="484">
                  <c:v>70.625948221015022</c:v>
                </c:pt>
                <c:pt idx="485">
                  <c:v>70.690858698647943</c:v>
                </c:pt>
                <c:pt idx="486">
                  <c:v>72.219345898147211</c:v>
                </c:pt>
                <c:pt idx="487">
                  <c:v>69.08870325866053</c:v>
                </c:pt>
                <c:pt idx="488">
                  <c:v>68.638193634136726</c:v>
                </c:pt>
                <c:pt idx="489">
                  <c:v>68.746892926045845</c:v>
                </c:pt>
                <c:pt idx="490">
                  <c:v>71.500179018976013</c:v>
                </c:pt>
                <c:pt idx="491">
                  <c:v>72.194875678404657</c:v>
                </c:pt>
                <c:pt idx="492">
                  <c:v>70.921393926749047</c:v>
                </c:pt>
                <c:pt idx="493">
                  <c:v>72.143617007575457</c:v>
                </c:pt>
                <c:pt idx="494">
                  <c:v>75.133105116336566</c:v>
                </c:pt>
                <c:pt idx="495">
                  <c:v>74.69444422979339</c:v>
                </c:pt>
                <c:pt idx="496">
                  <c:v>74.104840724627593</c:v>
                </c:pt>
                <c:pt idx="497">
                  <c:v>75.581811672037233</c:v>
                </c:pt>
                <c:pt idx="498">
                  <c:v>74.203236766118792</c:v>
                </c:pt>
                <c:pt idx="499">
                  <c:v>76.073276716972288</c:v>
                </c:pt>
                <c:pt idx="500">
                  <c:v>75.506855525246834</c:v>
                </c:pt>
                <c:pt idx="501">
                  <c:v>75.065361244838712</c:v>
                </c:pt>
                <c:pt idx="502">
                  <c:v>77.171088049002265</c:v>
                </c:pt>
                <c:pt idx="503">
                  <c:v>75.822650150556257</c:v>
                </c:pt>
                <c:pt idx="504">
                  <c:v>72.7837064397891</c:v>
                </c:pt>
                <c:pt idx="505">
                  <c:v>72.598505513526888</c:v>
                </c:pt>
                <c:pt idx="506">
                  <c:v>71.779912267822709</c:v>
                </c:pt>
                <c:pt idx="507">
                  <c:v>73.716665765132277</c:v>
                </c:pt>
                <c:pt idx="508">
                  <c:v>74.393331736329543</c:v>
                </c:pt>
                <c:pt idx="509">
                  <c:v>72.261074062339844</c:v>
                </c:pt>
                <c:pt idx="510">
                  <c:v>75.503249387600576</c:v>
                </c:pt>
                <c:pt idx="511">
                  <c:v>75.843514232652566</c:v>
                </c:pt>
                <c:pt idx="512">
                  <c:v>77.733130359300119</c:v>
                </c:pt>
                <c:pt idx="513">
                  <c:v>79.18846448083211</c:v>
                </c:pt>
                <c:pt idx="514">
                  <c:v>80.63091953934169</c:v>
                </c:pt>
                <c:pt idx="515">
                  <c:v>80.069134810304305</c:v>
                </c:pt>
                <c:pt idx="516">
                  <c:v>81.854430526470367</c:v>
                </c:pt>
                <c:pt idx="517">
                  <c:v>81.026821936650492</c:v>
                </c:pt>
                <c:pt idx="518">
                  <c:v>82.676372328560376</c:v>
                </c:pt>
                <c:pt idx="519">
                  <c:v>83.974324299958553</c:v>
                </c:pt>
                <c:pt idx="520">
                  <c:v>83.146973291399121</c:v>
                </c:pt>
                <c:pt idx="521">
                  <c:v>85.719694920755146</c:v>
                </c:pt>
                <c:pt idx="522">
                  <c:v>85.72278589588052</c:v>
                </c:pt>
                <c:pt idx="523">
                  <c:v>85.722785895880506</c:v>
                </c:pt>
                <c:pt idx="524">
                  <c:v>85.224623738173818</c:v>
                </c:pt>
                <c:pt idx="525">
                  <c:v>83.699485095060382</c:v>
                </c:pt>
                <c:pt idx="526">
                  <c:v>83.206732143823089</c:v>
                </c:pt>
                <c:pt idx="527">
                  <c:v>83.781911098403782</c:v>
                </c:pt>
                <c:pt idx="528">
                  <c:v>81.625698367192399</c:v>
                </c:pt>
                <c:pt idx="529">
                  <c:v>82.724024861743274</c:v>
                </c:pt>
                <c:pt idx="530">
                  <c:v>83.398630182856962</c:v>
                </c:pt>
                <c:pt idx="531">
                  <c:v>83.971748487354077</c:v>
                </c:pt>
                <c:pt idx="532">
                  <c:v>85.09196938904303</c:v>
                </c:pt>
                <c:pt idx="533">
                  <c:v>84.339316946013568</c:v>
                </c:pt>
                <c:pt idx="534">
                  <c:v>81.695760470034301</c:v>
                </c:pt>
                <c:pt idx="535">
                  <c:v>80.94722932717201</c:v>
                </c:pt>
                <c:pt idx="536">
                  <c:v>81.085035301511766</c:v>
                </c:pt>
                <c:pt idx="537">
                  <c:v>82.158118832538719</c:v>
                </c:pt>
                <c:pt idx="538">
                  <c:v>82.943484095645118</c:v>
                </c:pt>
                <c:pt idx="539">
                  <c:v>81.705290976670909</c:v>
                </c:pt>
                <c:pt idx="540">
                  <c:v>82.262954405541137</c:v>
                </c:pt>
                <c:pt idx="541">
                  <c:v>81.520090050408697</c:v>
                </c:pt>
                <c:pt idx="542">
                  <c:v>81.044595043621428</c:v>
                </c:pt>
                <c:pt idx="543">
                  <c:v>78.649089321453729</c:v>
                </c:pt>
                <c:pt idx="544">
                  <c:v>78.350552640594344</c:v>
                </c:pt>
                <c:pt idx="545">
                  <c:v>80.373338278893584</c:v>
                </c:pt>
                <c:pt idx="546">
                  <c:v>80.752240313012805</c:v>
                </c:pt>
                <c:pt idx="547">
                  <c:v>83.233005432388836</c:v>
                </c:pt>
                <c:pt idx="548">
                  <c:v>84.490259564636219</c:v>
                </c:pt>
                <c:pt idx="549">
                  <c:v>82.953272183542168</c:v>
                </c:pt>
                <c:pt idx="550">
                  <c:v>80.333928346045042</c:v>
                </c:pt>
                <c:pt idx="551">
                  <c:v>79.652883493420148</c:v>
                </c:pt>
                <c:pt idx="552">
                  <c:v>82.00897928273929</c:v>
                </c:pt>
                <c:pt idx="553">
                  <c:v>81.772777266908349</c:v>
                </c:pt>
                <c:pt idx="554">
                  <c:v>82.117163412127525</c:v>
                </c:pt>
                <c:pt idx="555">
                  <c:v>83.919717072743595</c:v>
                </c:pt>
                <c:pt idx="556">
                  <c:v>84.204601946799244</c:v>
                </c:pt>
                <c:pt idx="557">
                  <c:v>82.950438789677236</c:v>
                </c:pt>
                <c:pt idx="558">
                  <c:v>81.456982641598913</c:v>
                </c:pt>
                <c:pt idx="559">
                  <c:v>80.100559724079005</c:v>
                </c:pt>
                <c:pt idx="560">
                  <c:v>81.373526313213716</c:v>
                </c:pt>
                <c:pt idx="561">
                  <c:v>83.234550919951516</c:v>
                </c:pt>
                <c:pt idx="562">
                  <c:v>81.268948321471768</c:v>
                </c:pt>
                <c:pt idx="563">
                  <c:v>81.113369240161092</c:v>
                </c:pt>
                <c:pt idx="564">
                  <c:v>82.585703724882663</c:v>
                </c:pt>
                <c:pt idx="565">
                  <c:v>82.585703724882663</c:v>
                </c:pt>
                <c:pt idx="566">
                  <c:v>82.438882406427226</c:v>
                </c:pt>
                <c:pt idx="567">
                  <c:v>81.35884418136817</c:v>
                </c:pt>
                <c:pt idx="568">
                  <c:v>83.460192104104095</c:v>
                </c:pt>
                <c:pt idx="569">
                  <c:v>85.507190380885461</c:v>
                </c:pt>
                <c:pt idx="570">
                  <c:v>86.648790527191608</c:v>
                </c:pt>
                <c:pt idx="571">
                  <c:v>88.377933528579987</c:v>
                </c:pt>
                <c:pt idx="572">
                  <c:v>87.963227699258468</c:v>
                </c:pt>
                <c:pt idx="573">
                  <c:v>88.628560094996018</c:v>
                </c:pt>
                <c:pt idx="574">
                  <c:v>88.087897029315371</c:v>
                </c:pt>
                <c:pt idx="575">
                  <c:v>89.071599862966821</c:v>
                </c:pt>
                <c:pt idx="576">
                  <c:v>89.829146349944807</c:v>
                </c:pt>
                <c:pt idx="577">
                  <c:v>87.513490818516033</c:v>
                </c:pt>
                <c:pt idx="578">
                  <c:v>88.142504256530387</c:v>
                </c:pt>
                <c:pt idx="579">
                  <c:v>86.674291071976</c:v>
                </c:pt>
                <c:pt idx="580">
                  <c:v>87.369245312665086</c:v>
                </c:pt>
                <c:pt idx="581">
                  <c:v>88.57936207425044</c:v>
                </c:pt>
                <c:pt idx="582">
                  <c:v>85.965169861962266</c:v>
                </c:pt>
                <c:pt idx="583">
                  <c:v>85.663027043456594</c:v>
                </c:pt>
                <c:pt idx="584">
                  <c:v>86.882159149157644</c:v>
                </c:pt>
                <c:pt idx="585">
                  <c:v>86.827809503203085</c:v>
                </c:pt>
                <c:pt idx="586">
                  <c:v>84.979148796966783</c:v>
                </c:pt>
                <c:pt idx="587">
                  <c:v>85.143743222393155</c:v>
                </c:pt>
                <c:pt idx="588">
                  <c:v>81.574954858884169</c:v>
                </c:pt>
                <c:pt idx="589">
                  <c:v>82.850497260623357</c:v>
                </c:pt>
                <c:pt idx="590">
                  <c:v>82.906649975401038</c:v>
                </c:pt>
                <c:pt idx="591">
                  <c:v>83.297400747500859</c:v>
                </c:pt>
                <c:pt idx="592">
                  <c:v>85.120303327692355</c:v>
                </c:pt>
                <c:pt idx="593">
                  <c:v>85.154304054071517</c:v>
                </c:pt>
                <c:pt idx="594">
                  <c:v>87.406852176690492</c:v>
                </c:pt>
                <c:pt idx="595">
                  <c:v>87.960909467914448</c:v>
                </c:pt>
                <c:pt idx="596">
                  <c:v>87.960909467914462</c:v>
                </c:pt>
                <c:pt idx="597">
                  <c:v>89.60402032831314</c:v>
                </c:pt>
                <c:pt idx="598">
                  <c:v>90.872092873499341</c:v>
                </c:pt>
                <c:pt idx="599">
                  <c:v>90.808212720908202</c:v>
                </c:pt>
                <c:pt idx="600">
                  <c:v>91.452938615809884</c:v>
                </c:pt>
                <c:pt idx="601">
                  <c:v>92.566204823466748</c:v>
                </c:pt>
                <c:pt idx="602">
                  <c:v>95.158760209877272</c:v>
                </c:pt>
                <c:pt idx="603">
                  <c:v>97.832711274589414</c:v>
                </c:pt>
                <c:pt idx="604">
                  <c:v>98.751246049347472</c:v>
                </c:pt>
                <c:pt idx="605">
                  <c:v>99.74988859610491</c:v>
                </c:pt>
                <c:pt idx="606">
                  <c:v>100.93836853181263</c:v>
                </c:pt>
                <c:pt idx="607">
                  <c:v>101.4764557848888</c:v>
                </c:pt>
                <c:pt idx="608">
                  <c:v>100.97906637096344</c:v>
                </c:pt>
                <c:pt idx="609">
                  <c:v>102.3117918125221</c:v>
                </c:pt>
                <c:pt idx="610">
                  <c:v>100.54813292223369</c:v>
                </c:pt>
                <c:pt idx="611">
                  <c:v>100.14089694946517</c:v>
                </c:pt>
                <c:pt idx="612">
                  <c:v>101.64542909174277</c:v>
                </c:pt>
                <c:pt idx="613">
                  <c:v>102.40065734737671</c:v>
                </c:pt>
                <c:pt idx="614">
                  <c:v>104.05484420197467</c:v>
                </c:pt>
                <c:pt idx="615">
                  <c:v>104.39330597820353</c:v>
                </c:pt>
                <c:pt idx="616">
                  <c:v>102.86198538483934</c:v>
                </c:pt>
                <c:pt idx="617">
                  <c:v>105.1047454195613</c:v>
                </c:pt>
                <c:pt idx="618">
                  <c:v>104.71914627267043</c:v>
                </c:pt>
                <c:pt idx="619">
                  <c:v>102.38262665914534</c:v>
                </c:pt>
                <c:pt idx="620">
                  <c:v>102.01943708191347</c:v>
                </c:pt>
                <c:pt idx="621">
                  <c:v>103.13888523982109</c:v>
                </c:pt>
                <c:pt idx="622">
                  <c:v>102.27418494849668</c:v>
                </c:pt>
                <c:pt idx="623">
                  <c:v>102.30560986227137</c:v>
                </c:pt>
                <c:pt idx="624">
                  <c:v>100.93244416282232</c:v>
                </c:pt>
                <c:pt idx="625">
                  <c:v>101.2325263312444</c:v>
                </c:pt>
                <c:pt idx="626">
                  <c:v>102.48746223214775</c:v>
                </c:pt>
                <c:pt idx="627">
                  <c:v>99.34239504207595</c:v>
                </c:pt>
                <c:pt idx="628">
                  <c:v>96.442545211950787</c:v>
                </c:pt>
                <c:pt idx="629">
                  <c:v>95.10234991383912</c:v>
                </c:pt>
                <c:pt idx="630">
                  <c:v>98.060670690085999</c:v>
                </c:pt>
                <c:pt idx="631">
                  <c:v>95.011938891421806</c:v>
                </c:pt>
                <c:pt idx="632">
                  <c:v>95.155926816012311</c:v>
                </c:pt>
                <c:pt idx="633">
                  <c:v>92.014208182326342</c:v>
                </c:pt>
                <c:pt idx="634">
                  <c:v>93.308554016078247</c:v>
                </c:pt>
                <c:pt idx="635">
                  <c:v>92.527567634399503</c:v>
                </c:pt>
                <c:pt idx="636">
                  <c:v>96.906706643278312</c:v>
                </c:pt>
                <c:pt idx="637">
                  <c:v>98.56578754182479</c:v>
                </c:pt>
                <c:pt idx="638">
                  <c:v>94.854814322548421</c:v>
                </c:pt>
                <c:pt idx="639">
                  <c:v>96.439969399346268</c:v>
                </c:pt>
                <c:pt idx="640">
                  <c:v>95.036924273685244</c:v>
                </c:pt>
                <c:pt idx="641">
                  <c:v>87.642796611260934</c:v>
                </c:pt>
                <c:pt idx="642">
                  <c:v>98.325721807087078</c:v>
                </c:pt>
                <c:pt idx="643">
                  <c:v>101.33117995399597</c:v>
                </c:pt>
                <c:pt idx="644">
                  <c:v>99.798571454329533</c:v>
                </c:pt>
                <c:pt idx="645">
                  <c:v>103.35525349859746</c:v>
                </c:pt>
                <c:pt idx="646">
                  <c:v>104.91387770556915</c:v>
                </c:pt>
                <c:pt idx="647">
                  <c:v>106.70432504694418</c:v>
                </c:pt>
                <c:pt idx="648">
                  <c:v>106.55827647227008</c:v>
                </c:pt>
                <c:pt idx="649">
                  <c:v>104.24751498478982</c:v>
                </c:pt>
                <c:pt idx="650">
                  <c:v>106.24145152191886</c:v>
                </c:pt>
                <c:pt idx="651">
                  <c:v>106.72724977912404</c:v>
                </c:pt>
                <c:pt idx="652">
                  <c:v>107.82274287980999</c:v>
                </c:pt>
                <c:pt idx="653">
                  <c:v>106.81920628910405</c:v>
                </c:pt>
                <c:pt idx="654">
                  <c:v>104.72172208527483</c:v>
                </c:pt>
                <c:pt idx="655">
                  <c:v>104.86416452230266</c:v>
                </c:pt>
                <c:pt idx="656">
                  <c:v>107.78539359704503</c:v>
                </c:pt>
                <c:pt idx="657">
                  <c:v>108.64236645055597</c:v>
                </c:pt>
                <c:pt idx="658">
                  <c:v>107.26121573203305</c:v>
                </c:pt>
                <c:pt idx="659">
                  <c:v>106.55415517210291</c:v>
                </c:pt>
                <c:pt idx="660">
                  <c:v>105.30437089640851</c:v>
                </c:pt>
                <c:pt idx="661">
                  <c:v>107.74598366419643</c:v>
                </c:pt>
                <c:pt idx="662">
                  <c:v>107.69060369320009</c:v>
                </c:pt>
                <c:pt idx="663">
                  <c:v>106.07119030876264</c:v>
                </c:pt>
                <c:pt idx="664">
                  <c:v>104.66093290780906</c:v>
                </c:pt>
                <c:pt idx="665">
                  <c:v>109.64950917890819</c:v>
                </c:pt>
                <c:pt idx="666">
                  <c:v>111.34387871013605</c:v>
                </c:pt>
                <c:pt idx="667">
                  <c:v>111.72973543828735</c:v>
                </c:pt>
                <c:pt idx="668">
                  <c:v>111.74982677660232</c:v>
                </c:pt>
                <c:pt idx="669">
                  <c:v>114.06084584534301</c:v>
                </c:pt>
                <c:pt idx="670">
                  <c:v>114.92297032406294</c:v>
                </c:pt>
                <c:pt idx="671">
                  <c:v>116.10217733439451</c:v>
                </c:pt>
                <c:pt idx="672">
                  <c:v>116.27037789746716</c:v>
                </c:pt>
                <c:pt idx="673">
                  <c:v>113.05602134833482</c:v>
                </c:pt>
                <c:pt idx="674">
                  <c:v>110.48973925049</c:v>
                </c:pt>
                <c:pt idx="675">
                  <c:v>111.488124215987</c:v>
                </c:pt>
                <c:pt idx="676">
                  <c:v>111.44175958910633</c:v>
                </c:pt>
                <c:pt idx="677">
                  <c:v>111.44175958910633</c:v>
                </c:pt>
                <c:pt idx="678">
                  <c:v>110.94540050022276</c:v>
                </c:pt>
                <c:pt idx="679">
                  <c:v>110.26152225373293</c:v>
                </c:pt>
                <c:pt idx="680">
                  <c:v>109.31722935293006</c:v>
                </c:pt>
                <c:pt idx="681">
                  <c:v>109.01766234702886</c:v>
                </c:pt>
                <c:pt idx="682">
                  <c:v>108.6186689745947</c:v>
                </c:pt>
                <c:pt idx="683">
                  <c:v>107.35549047335702</c:v>
                </c:pt>
                <c:pt idx="684">
                  <c:v>107.33436881000029</c:v>
                </c:pt>
                <c:pt idx="685">
                  <c:v>106.68423370862919</c:v>
                </c:pt>
                <c:pt idx="686">
                  <c:v>105.38963029361685</c:v>
                </c:pt>
                <c:pt idx="687">
                  <c:v>105.60368032104924</c:v>
                </c:pt>
                <c:pt idx="688">
                  <c:v>105.82803359889958</c:v>
                </c:pt>
                <c:pt idx="689">
                  <c:v>106.75996259920096</c:v>
                </c:pt>
                <c:pt idx="690">
                  <c:v>104.21171118958752</c:v>
                </c:pt>
                <c:pt idx="691">
                  <c:v>106.65976348888663</c:v>
                </c:pt>
                <c:pt idx="692">
                  <c:v>106.78391765642264</c:v>
                </c:pt>
                <c:pt idx="693">
                  <c:v>106.75481097399199</c:v>
                </c:pt>
                <c:pt idx="694">
                  <c:v>106.70818876585088</c:v>
                </c:pt>
                <c:pt idx="695">
                  <c:v>107.0363472916618</c:v>
                </c:pt>
                <c:pt idx="696">
                  <c:v>107.59091974540667</c:v>
                </c:pt>
                <c:pt idx="697">
                  <c:v>105.64051444129335</c:v>
                </c:pt>
                <c:pt idx="698">
                  <c:v>105.11195769485376</c:v>
                </c:pt>
                <c:pt idx="699">
                  <c:v>106.17988960067174</c:v>
                </c:pt>
                <c:pt idx="700">
                  <c:v>106.91889023689747</c:v>
                </c:pt>
                <c:pt idx="701">
                  <c:v>105.81876067352346</c:v>
                </c:pt>
                <c:pt idx="702">
                  <c:v>103.6128347590456</c:v>
                </c:pt>
                <c:pt idx="703">
                  <c:v>103.34778364204445</c:v>
                </c:pt>
                <c:pt idx="704">
                  <c:v>107.51029681088639</c:v>
                </c:pt>
                <c:pt idx="705">
                  <c:v>108.00717106229085</c:v>
                </c:pt>
                <c:pt idx="706">
                  <c:v>109.03929917290654</c:v>
                </c:pt>
                <c:pt idx="707">
                  <c:v>108.39611876556754</c:v>
                </c:pt>
                <c:pt idx="708">
                  <c:v>108.41389187253847</c:v>
                </c:pt>
                <c:pt idx="709">
                  <c:v>109.52921873027891</c:v>
                </c:pt>
                <c:pt idx="710">
                  <c:v>111.75626630811354</c:v>
                </c:pt>
                <c:pt idx="711">
                  <c:v>112.84300164594424</c:v>
                </c:pt>
                <c:pt idx="712">
                  <c:v>112.60242074868569</c:v>
                </c:pt>
                <c:pt idx="713">
                  <c:v>113.72058100029105</c:v>
                </c:pt>
                <c:pt idx="714">
                  <c:v>114.1236956728924</c:v>
                </c:pt>
                <c:pt idx="715">
                  <c:v>114.1236956728924</c:v>
                </c:pt>
                <c:pt idx="716">
                  <c:v>115.49634620982053</c:v>
                </c:pt>
                <c:pt idx="717">
                  <c:v>116.88857292254274</c:v>
                </c:pt>
                <c:pt idx="718">
                  <c:v>117.62319467734082</c:v>
                </c:pt>
                <c:pt idx="719">
                  <c:v>117.60619431415124</c:v>
                </c:pt>
                <c:pt idx="720">
                  <c:v>114.77563384308662</c:v>
                </c:pt>
                <c:pt idx="721">
                  <c:v>116.09805603422737</c:v>
                </c:pt>
                <c:pt idx="722">
                  <c:v>115.97853832937945</c:v>
                </c:pt>
                <c:pt idx="723">
                  <c:v>115.97853832937945</c:v>
                </c:pt>
                <c:pt idx="724">
                  <c:v>115.38146496766065</c:v>
                </c:pt>
                <c:pt idx="725">
                  <c:v>115.96720475391972</c:v>
                </c:pt>
                <c:pt idx="726">
                  <c:v>117.04595507267653</c:v>
                </c:pt>
                <c:pt idx="727">
                  <c:v>116.55886890916909</c:v>
                </c:pt>
                <c:pt idx="728">
                  <c:v>117.05368251048998</c:v>
                </c:pt>
                <c:pt idx="729">
                  <c:v>117.81380481007244</c:v>
                </c:pt>
                <c:pt idx="730">
                  <c:v>118.02759725624438</c:v>
                </c:pt>
                <c:pt idx="731">
                  <c:v>118.6190038302333</c:v>
                </c:pt>
                <c:pt idx="732">
                  <c:v>118.33798267508436</c:v>
                </c:pt>
                <c:pt idx="733">
                  <c:v>118.60406411712728</c:v>
                </c:pt>
                <c:pt idx="734">
                  <c:v>118.23701082098869</c:v>
                </c:pt>
                <c:pt idx="735">
                  <c:v>119.22303188598417</c:v>
                </c:pt>
                <c:pt idx="736">
                  <c:v>118.50103161294803</c:v>
                </c:pt>
                <c:pt idx="737">
                  <c:v>116.27115064124848</c:v>
                </c:pt>
                <c:pt idx="738">
                  <c:v>113.7836884091008</c:v>
                </c:pt>
                <c:pt idx="739">
                  <c:v>113.26569249433958</c:v>
                </c:pt>
                <c:pt idx="740">
                  <c:v>114.00134457417947</c:v>
                </c:pt>
                <c:pt idx="741">
                  <c:v>112.7178171533664</c:v>
                </c:pt>
                <c:pt idx="742">
                  <c:v>112.22532178338956</c:v>
                </c:pt>
                <c:pt idx="743">
                  <c:v>111.37762185525472</c:v>
                </c:pt>
                <c:pt idx="744">
                  <c:v>110.44595043621382</c:v>
                </c:pt>
                <c:pt idx="745">
                  <c:v>109.70875286881123</c:v>
                </c:pt>
                <c:pt idx="746">
                  <c:v>110.51833077039974</c:v>
                </c:pt>
                <c:pt idx="747">
                  <c:v>110.84159525226215</c:v>
                </c:pt>
                <c:pt idx="748">
                  <c:v>111.87011722523158</c:v>
                </c:pt>
                <c:pt idx="749">
                  <c:v>112.52514637055118</c:v>
                </c:pt>
                <c:pt idx="750">
                  <c:v>109.82595234231513</c:v>
                </c:pt>
                <c:pt idx="751">
                  <c:v>109.55652234388637</c:v>
                </c:pt>
                <c:pt idx="752">
                  <c:v>112.47285737468022</c:v>
                </c:pt>
                <c:pt idx="753">
                  <c:v>113.64304904089612</c:v>
                </c:pt>
                <c:pt idx="754">
                  <c:v>113.54362267436311</c:v>
                </c:pt>
                <c:pt idx="755">
                  <c:v>114.54587135876682</c:v>
                </c:pt>
                <c:pt idx="756">
                  <c:v>114.08917978399226</c:v>
                </c:pt>
                <c:pt idx="757">
                  <c:v>112.79715218158439</c:v>
                </c:pt>
                <c:pt idx="758">
                  <c:v>112.59134475448634</c:v>
                </c:pt>
                <c:pt idx="759">
                  <c:v>112.73739332916044</c:v>
                </c:pt>
                <c:pt idx="760">
                  <c:v>114.17546950624241</c:v>
                </c:pt>
                <c:pt idx="761">
                  <c:v>115.20476422299318</c:v>
                </c:pt>
                <c:pt idx="762">
                  <c:v>113.5093643667235</c:v>
                </c:pt>
                <c:pt idx="763">
                  <c:v>114.03946660072577</c:v>
                </c:pt>
                <c:pt idx="764">
                  <c:v>113.04880907304222</c:v>
                </c:pt>
                <c:pt idx="765">
                  <c:v>112.89966952324275</c:v>
                </c:pt>
                <c:pt idx="766">
                  <c:v>112.05068168880568</c:v>
                </c:pt>
                <c:pt idx="767">
                  <c:v>110.7895638376516</c:v>
                </c:pt>
                <c:pt idx="768">
                  <c:v>110.1062007536827</c:v>
                </c:pt>
                <c:pt idx="769">
                  <c:v>110.85705012788904</c:v>
                </c:pt>
                <c:pt idx="770">
                  <c:v>109.69896478091421</c:v>
                </c:pt>
                <c:pt idx="771">
                  <c:v>109.06093599878416</c:v>
                </c:pt>
                <c:pt idx="772">
                  <c:v>107.53760042449386</c:v>
                </c:pt>
                <c:pt idx="773">
                  <c:v>107.74984738310314</c:v>
                </c:pt>
                <c:pt idx="774">
                  <c:v>108.93961522511309</c:v>
                </c:pt>
                <c:pt idx="775">
                  <c:v>109.65800936050296</c:v>
                </c:pt>
                <c:pt idx="776">
                  <c:v>108.80258199455469</c:v>
                </c:pt>
                <c:pt idx="777">
                  <c:v>109.75279926434786</c:v>
                </c:pt>
                <c:pt idx="778">
                  <c:v>109.54724941851025</c:v>
                </c:pt>
                <c:pt idx="779">
                  <c:v>108.87831088512642</c:v>
                </c:pt>
                <c:pt idx="780">
                  <c:v>108.57075886015134</c:v>
                </c:pt>
                <c:pt idx="781">
                  <c:v>108.43964999858323</c:v>
                </c:pt>
                <c:pt idx="782">
                  <c:v>108.41131605993392</c:v>
                </c:pt>
                <c:pt idx="783">
                  <c:v>108.2575400474464</c:v>
                </c:pt>
                <c:pt idx="784">
                  <c:v>108.32554150020469</c:v>
                </c:pt>
                <c:pt idx="785">
                  <c:v>107.64063292867309</c:v>
                </c:pt>
                <c:pt idx="786">
                  <c:v>107.42864355132427</c:v>
                </c:pt>
                <c:pt idx="787">
                  <c:v>107.43662857039814</c:v>
                </c:pt>
                <c:pt idx="788">
                  <c:v>108.02056528783407</c:v>
                </c:pt>
                <c:pt idx="789">
                  <c:v>107.06983285552</c:v>
                </c:pt>
                <c:pt idx="790">
                  <c:v>106.06062947708421</c:v>
                </c:pt>
                <c:pt idx="791">
                  <c:v>106.82641856439652</c:v>
                </c:pt>
                <c:pt idx="792">
                  <c:v>106.91064763656307</c:v>
                </c:pt>
                <c:pt idx="793">
                  <c:v>106.31202878728158</c:v>
                </c:pt>
                <c:pt idx="794">
                  <c:v>106.8895259732063</c:v>
                </c:pt>
                <c:pt idx="795">
                  <c:v>105.46046514024003</c:v>
                </c:pt>
                <c:pt idx="796">
                  <c:v>104.72816161678597</c:v>
                </c:pt>
                <c:pt idx="797">
                  <c:v>107.2084115736411</c:v>
                </c:pt>
                <c:pt idx="798">
                  <c:v>107.1731229409597</c:v>
                </c:pt>
                <c:pt idx="799">
                  <c:v>107.55614627524609</c:v>
                </c:pt>
                <c:pt idx="800">
                  <c:v>107.35188433571071</c:v>
                </c:pt>
                <c:pt idx="801">
                  <c:v>106.93563301882652</c:v>
                </c:pt>
                <c:pt idx="802">
                  <c:v>106.76022018046135</c:v>
                </c:pt>
                <c:pt idx="803">
                  <c:v>105.94574823492432</c:v>
                </c:pt>
                <c:pt idx="804">
                  <c:v>108.37267887086668</c:v>
                </c:pt>
                <c:pt idx="805">
                  <c:v>105.65442382935747</c:v>
                </c:pt>
                <c:pt idx="806">
                  <c:v>107.09378791274167</c:v>
                </c:pt>
                <c:pt idx="807">
                  <c:v>106.57295860411553</c:v>
                </c:pt>
                <c:pt idx="808">
                  <c:v>106.49697213228333</c:v>
                </c:pt>
                <c:pt idx="809">
                  <c:v>104.97492446429527</c:v>
                </c:pt>
                <c:pt idx="810">
                  <c:v>106.85964654699431</c:v>
                </c:pt>
                <c:pt idx="811">
                  <c:v>108.16429563116414</c:v>
                </c:pt>
                <c:pt idx="812">
                  <c:v>108.00562557472809</c:v>
                </c:pt>
                <c:pt idx="813">
                  <c:v>107.56310096927821</c:v>
                </c:pt>
                <c:pt idx="814">
                  <c:v>105.69821264363367</c:v>
                </c:pt>
                <c:pt idx="815">
                  <c:v>105.07486599334918</c:v>
                </c:pt>
                <c:pt idx="816">
                  <c:v>105.02386490378045</c:v>
                </c:pt>
                <c:pt idx="817">
                  <c:v>105.08207826864172</c:v>
                </c:pt>
                <c:pt idx="818">
                  <c:v>104.56279444757827</c:v>
                </c:pt>
                <c:pt idx="819">
                  <c:v>105.209838573824</c:v>
                </c:pt>
                <c:pt idx="820">
                  <c:v>105.45119221486391</c:v>
                </c:pt>
                <c:pt idx="821">
                  <c:v>106.53071527740208</c:v>
                </c:pt>
                <c:pt idx="822">
                  <c:v>105.1815046351747</c:v>
                </c:pt>
                <c:pt idx="823">
                  <c:v>105.75951698362034</c:v>
                </c:pt>
                <c:pt idx="824">
                  <c:v>104.88734683574296</c:v>
                </c:pt>
                <c:pt idx="825">
                  <c:v>105.79351770999949</c:v>
                </c:pt>
                <c:pt idx="826">
                  <c:v>106.21981469604117</c:v>
                </c:pt>
                <c:pt idx="827">
                  <c:v>106.59639849881636</c:v>
                </c:pt>
                <c:pt idx="828">
                  <c:v>106.48615371934456</c:v>
                </c:pt>
                <c:pt idx="829">
                  <c:v>106.48615371934456</c:v>
                </c:pt>
                <c:pt idx="830">
                  <c:v>105.51790576131999</c:v>
                </c:pt>
                <c:pt idx="831">
                  <c:v>105.51764818005954</c:v>
                </c:pt>
                <c:pt idx="832">
                  <c:v>105.50296604821399</c:v>
                </c:pt>
                <c:pt idx="833">
                  <c:v>104.14242183052693</c:v>
                </c:pt>
                <c:pt idx="834">
                  <c:v>102.13406074281278</c:v>
                </c:pt>
                <c:pt idx="835">
                  <c:v>101.60936771527993</c:v>
                </c:pt>
                <c:pt idx="836">
                  <c:v>100.91544379963264</c:v>
                </c:pt>
                <c:pt idx="837">
                  <c:v>100.54349645954554</c:v>
                </c:pt>
                <c:pt idx="838">
                  <c:v>99.787237878869803</c:v>
                </c:pt>
                <c:pt idx="839">
                  <c:v>100.7964412573056</c:v>
                </c:pt>
                <c:pt idx="840">
                  <c:v>100.41650889814458</c:v>
                </c:pt>
                <c:pt idx="841">
                  <c:v>98.732957779855539</c:v>
                </c:pt>
                <c:pt idx="842">
                  <c:v>98.568363354429195</c:v>
                </c:pt>
                <c:pt idx="843">
                  <c:v>98.666244233399482</c:v>
                </c:pt>
                <c:pt idx="844">
                  <c:v>99.566748319926177</c:v>
                </c:pt>
                <c:pt idx="845">
                  <c:v>99.812996004914609</c:v>
                </c:pt>
                <c:pt idx="846">
                  <c:v>98.945462319725266</c:v>
                </c:pt>
                <c:pt idx="847">
                  <c:v>96.556138547808317</c:v>
                </c:pt>
                <c:pt idx="848">
                  <c:v>96.589366530406124</c:v>
                </c:pt>
                <c:pt idx="849">
                  <c:v>94.545459228750147</c:v>
                </c:pt>
                <c:pt idx="850">
                  <c:v>96.128038492943517</c:v>
                </c:pt>
                <c:pt idx="851">
                  <c:v>96.128038492943517</c:v>
                </c:pt>
                <c:pt idx="852">
                  <c:v>96.746233518019054</c:v>
                </c:pt>
                <c:pt idx="853">
                  <c:v>95.753000177731025</c:v>
                </c:pt>
                <c:pt idx="854">
                  <c:v>94.303848006449797</c:v>
                </c:pt>
                <c:pt idx="855">
                  <c:v>94.595429993277079</c:v>
                </c:pt>
                <c:pt idx="856">
                  <c:v>93.72377500792058</c:v>
                </c:pt>
                <c:pt idx="857">
                  <c:v>93.870081163855119</c:v>
                </c:pt>
                <c:pt idx="858">
                  <c:v>93.524149531073277</c:v>
                </c:pt>
                <c:pt idx="859">
                  <c:v>93.777094328833343</c:v>
                </c:pt>
                <c:pt idx="860">
                  <c:v>94.307196562835614</c:v>
                </c:pt>
                <c:pt idx="861">
                  <c:v>94.933634188245478</c:v>
                </c:pt>
                <c:pt idx="862">
                  <c:v>95.264883689181801</c:v>
                </c:pt>
                <c:pt idx="863">
                  <c:v>94.918952056399959</c:v>
                </c:pt>
                <c:pt idx="864">
                  <c:v>93.162763022664535</c:v>
                </c:pt>
                <c:pt idx="865">
                  <c:v>93.532907293928517</c:v>
                </c:pt>
                <c:pt idx="866">
                  <c:v>93.180278548375028</c:v>
                </c:pt>
                <c:pt idx="867">
                  <c:v>93.426268652103005</c:v>
                </c:pt>
                <c:pt idx="868">
                  <c:v>94.29483266233413</c:v>
                </c:pt>
                <c:pt idx="869">
                  <c:v>94.961968126894803</c:v>
                </c:pt>
                <c:pt idx="870">
                  <c:v>92.2025000837139</c:v>
                </c:pt>
                <c:pt idx="871">
                  <c:v>91.469681397738938</c:v>
                </c:pt>
                <c:pt idx="872">
                  <c:v>91.633503079383956</c:v>
                </c:pt>
                <c:pt idx="873">
                  <c:v>92.138362349862319</c:v>
                </c:pt>
                <c:pt idx="874">
                  <c:v>90.519721709206195</c:v>
                </c:pt>
                <c:pt idx="875">
                  <c:v>88.544846185350309</c:v>
                </c:pt>
                <c:pt idx="876">
                  <c:v>89.634672498306387</c:v>
                </c:pt>
                <c:pt idx="877">
                  <c:v>90.748196287223706</c:v>
                </c:pt>
                <c:pt idx="878">
                  <c:v>91.010671591620365</c:v>
                </c:pt>
                <c:pt idx="879">
                  <c:v>90.937260932392633</c:v>
                </c:pt>
                <c:pt idx="880">
                  <c:v>92.502839833396422</c:v>
                </c:pt>
                <c:pt idx="881">
                  <c:v>91.477408835552382</c:v>
                </c:pt>
                <c:pt idx="882">
                  <c:v>93.477784904192632</c:v>
                </c:pt>
                <c:pt idx="883">
                  <c:v>94.413320042140271</c:v>
                </c:pt>
                <c:pt idx="884">
                  <c:v>94.643082526460006</c:v>
                </c:pt>
                <c:pt idx="885">
                  <c:v>94.089797979017405</c:v>
                </c:pt>
                <c:pt idx="886">
                  <c:v>94.522276915309831</c:v>
                </c:pt>
                <c:pt idx="887">
                  <c:v>94.080009891120369</c:v>
                </c:pt>
                <c:pt idx="888">
                  <c:v>92.715086792005678</c:v>
                </c:pt>
                <c:pt idx="889">
                  <c:v>91.504712449159868</c:v>
                </c:pt>
                <c:pt idx="890">
                  <c:v>91.753278365492321</c:v>
                </c:pt>
                <c:pt idx="891">
                  <c:v>91.676776731139213</c:v>
                </c:pt>
                <c:pt idx="892">
                  <c:v>92.444884049795562</c:v>
                </c:pt>
                <c:pt idx="893">
                  <c:v>91.975828574519497</c:v>
                </c:pt>
                <c:pt idx="894">
                  <c:v>89.980346549827757</c:v>
                </c:pt>
                <c:pt idx="895">
                  <c:v>91.35737596818349</c:v>
                </c:pt>
                <c:pt idx="896">
                  <c:v>91.425119839681358</c:v>
                </c:pt>
                <c:pt idx="897">
                  <c:v>90.702346822863888</c:v>
                </c:pt>
                <c:pt idx="898">
                  <c:v>92.543795253807644</c:v>
                </c:pt>
                <c:pt idx="899">
                  <c:v>93.661697924152563</c:v>
                </c:pt>
                <c:pt idx="900">
                  <c:v>93.447647896720156</c:v>
                </c:pt>
                <c:pt idx="901">
                  <c:v>93.732017608254893</c:v>
                </c:pt>
                <c:pt idx="902">
                  <c:v>94.568641542190448</c:v>
                </c:pt>
                <c:pt idx="903">
                  <c:v>93.166626741571235</c:v>
                </c:pt>
                <c:pt idx="904">
                  <c:v>91.385709906832801</c:v>
                </c:pt>
                <c:pt idx="905">
                  <c:v>92.228000628498222</c:v>
                </c:pt>
                <c:pt idx="906">
                  <c:v>90.464599319470253</c:v>
                </c:pt>
                <c:pt idx="907">
                  <c:v>91.59924477174431</c:v>
                </c:pt>
                <c:pt idx="908">
                  <c:v>92.094831116846521</c:v>
                </c:pt>
                <c:pt idx="909">
                  <c:v>92.360397396368555</c:v>
                </c:pt>
                <c:pt idx="910">
                  <c:v>90.911502806347769</c:v>
                </c:pt>
                <c:pt idx="911">
                  <c:v>91.556486282509908</c:v>
                </c:pt>
                <c:pt idx="912">
                  <c:v>92.185242139263835</c:v>
                </c:pt>
                <c:pt idx="913">
                  <c:v>92.831771102988668</c:v>
                </c:pt>
                <c:pt idx="914">
                  <c:v>91.901645171510438</c:v>
                </c:pt>
                <c:pt idx="915">
                  <c:v>93.780442885219173</c:v>
                </c:pt>
                <c:pt idx="916">
                  <c:v>91.01505047304795</c:v>
                </c:pt>
                <c:pt idx="917">
                  <c:v>93.504830936539676</c:v>
                </c:pt>
                <c:pt idx="918">
                  <c:v>91.796552017247606</c:v>
                </c:pt>
                <c:pt idx="919">
                  <c:v>92.121877149193622</c:v>
                </c:pt>
                <c:pt idx="920">
                  <c:v>92.160771919521295</c:v>
                </c:pt>
                <c:pt idx="921">
                  <c:v>93.6985320443967</c:v>
                </c:pt>
                <c:pt idx="922">
                  <c:v>93.416995726726881</c:v>
                </c:pt>
                <c:pt idx="923">
                  <c:v>95.474554835186623</c:v>
                </c:pt>
                <c:pt idx="924">
                  <c:v>93.678955868602642</c:v>
                </c:pt>
                <c:pt idx="925">
                  <c:v>95.850623475440898</c:v>
                </c:pt>
                <c:pt idx="926">
                  <c:v>95.456781728215688</c:v>
                </c:pt>
                <c:pt idx="927">
                  <c:v>96.418074992208147</c:v>
                </c:pt>
                <c:pt idx="928">
                  <c:v>97.51434083667543</c:v>
                </c:pt>
                <c:pt idx="929">
                  <c:v>97.786346647708669</c:v>
                </c:pt>
                <c:pt idx="930">
                  <c:v>97.851257125341604</c:v>
                </c:pt>
                <c:pt idx="931">
                  <c:v>94.785009800966961</c:v>
                </c:pt>
                <c:pt idx="932">
                  <c:v>94.785009800966961</c:v>
                </c:pt>
                <c:pt idx="933">
                  <c:v>94.767494275256496</c:v>
                </c:pt>
                <c:pt idx="934">
                  <c:v>93.598590515342821</c:v>
                </c:pt>
                <c:pt idx="935">
                  <c:v>95.110077351652492</c:v>
                </c:pt>
                <c:pt idx="936">
                  <c:v>94.562717173200198</c:v>
                </c:pt>
                <c:pt idx="937">
                  <c:v>92.27127428025355</c:v>
                </c:pt>
                <c:pt idx="938">
                  <c:v>90.976670865241204</c:v>
                </c:pt>
                <c:pt idx="939">
                  <c:v>89.108691564471286</c:v>
                </c:pt>
                <c:pt idx="940">
                  <c:v>92.115437617682417</c:v>
                </c:pt>
                <c:pt idx="941">
                  <c:v>93.210930718368346</c:v>
                </c:pt>
                <c:pt idx="942">
                  <c:v>93.659379692808557</c:v>
                </c:pt>
                <c:pt idx="943">
                  <c:v>92.264319586221433</c:v>
                </c:pt>
                <c:pt idx="944">
                  <c:v>91.479984648156858</c:v>
                </c:pt>
                <c:pt idx="945">
                  <c:v>92.03584500820395</c:v>
                </c:pt>
                <c:pt idx="946">
                  <c:v>93.599878421645073</c:v>
                </c:pt>
                <c:pt idx="947">
                  <c:v>94.077176497255465</c:v>
                </c:pt>
                <c:pt idx="948">
                  <c:v>92.952061551617987</c:v>
                </c:pt>
                <c:pt idx="949">
                  <c:v>92.398004260394032</c:v>
                </c:pt>
                <c:pt idx="950">
                  <c:v>91.886447877144036</c:v>
                </c:pt>
                <c:pt idx="951">
                  <c:v>89.170511066978847</c:v>
                </c:pt>
                <c:pt idx="952">
                  <c:v>89.54091291950327</c:v>
                </c:pt>
                <c:pt idx="953">
                  <c:v>87.437504346683767</c:v>
                </c:pt>
                <c:pt idx="954">
                  <c:v>86.336602039528429</c:v>
                </c:pt>
                <c:pt idx="955">
                  <c:v>87.405049107867313</c:v>
                </c:pt>
                <c:pt idx="956">
                  <c:v>87.25797020815142</c:v>
                </c:pt>
                <c:pt idx="957">
                  <c:v>87.75664752837902</c:v>
                </c:pt>
                <c:pt idx="958">
                  <c:v>87.722389220739416</c:v>
                </c:pt>
                <c:pt idx="959">
                  <c:v>86.430876780852458</c:v>
                </c:pt>
                <c:pt idx="960">
                  <c:v>85.903092778194221</c:v>
                </c:pt>
                <c:pt idx="961">
                  <c:v>84.437712987504753</c:v>
                </c:pt>
                <c:pt idx="962">
                  <c:v>85.411370151998725</c:v>
                </c:pt>
                <c:pt idx="963">
                  <c:v>84.615444057213978</c:v>
                </c:pt>
                <c:pt idx="964">
                  <c:v>84.87276773640167</c:v>
                </c:pt>
                <c:pt idx="965">
                  <c:v>82.532384403969886</c:v>
                </c:pt>
                <c:pt idx="966">
                  <c:v>83.574043021222167</c:v>
                </c:pt>
                <c:pt idx="967">
                  <c:v>83.944702455007032</c:v>
                </c:pt>
                <c:pt idx="968">
                  <c:v>83.944702455007032</c:v>
                </c:pt>
                <c:pt idx="969">
                  <c:v>83.301522047668016</c:v>
                </c:pt>
                <c:pt idx="970">
                  <c:v>80.083044198368512</c:v>
                </c:pt>
                <c:pt idx="971">
                  <c:v>78.806213890327086</c:v>
                </c:pt>
                <c:pt idx="972">
                  <c:v>77.415275083907133</c:v>
                </c:pt>
                <c:pt idx="973">
                  <c:v>77.195300687484419</c:v>
                </c:pt>
                <c:pt idx="974">
                  <c:v>73.414522946626633</c:v>
                </c:pt>
                <c:pt idx="975">
                  <c:v>71.519755194770113</c:v>
                </c:pt>
                <c:pt idx="976">
                  <c:v>72.783448858528686</c:v>
                </c:pt>
                <c:pt idx="977">
                  <c:v>73.112637709381403</c:v>
                </c:pt>
                <c:pt idx="978">
                  <c:v>76.688638348182934</c:v>
                </c:pt>
                <c:pt idx="979">
                  <c:v>77.621855254786539</c:v>
                </c:pt>
                <c:pt idx="980">
                  <c:v>77.498216249771431</c:v>
                </c:pt>
                <c:pt idx="981">
                  <c:v>77.437942234826565</c:v>
                </c:pt>
                <c:pt idx="982">
                  <c:v>78.141911819631332</c:v>
                </c:pt>
                <c:pt idx="983">
                  <c:v>77.753221697615089</c:v>
                </c:pt>
                <c:pt idx="984">
                  <c:v>78.095289611490216</c:v>
                </c:pt>
                <c:pt idx="985">
                  <c:v>76.785488902111425</c:v>
                </c:pt>
                <c:pt idx="986">
                  <c:v>78.798486452513643</c:v>
                </c:pt>
                <c:pt idx="987">
                  <c:v>78.184670308865734</c:v>
                </c:pt>
                <c:pt idx="988">
                  <c:v>79.272178390477777</c:v>
                </c:pt>
                <c:pt idx="989">
                  <c:v>80.011694189224386</c:v>
                </c:pt>
                <c:pt idx="990">
                  <c:v>81.000291066824346</c:v>
                </c:pt>
                <c:pt idx="991">
                  <c:v>81.787201817493411</c:v>
                </c:pt>
                <c:pt idx="992">
                  <c:v>81.732337009017968</c:v>
                </c:pt>
                <c:pt idx="993">
                  <c:v>81.563106120903527</c:v>
                </c:pt>
                <c:pt idx="994">
                  <c:v>79.939829017559347</c:v>
                </c:pt>
                <c:pt idx="995">
                  <c:v>79.788628817676297</c:v>
                </c:pt>
                <c:pt idx="996">
                  <c:v>80.66234445311639</c:v>
                </c:pt>
                <c:pt idx="997">
                  <c:v>80.920698457345864</c:v>
                </c:pt>
                <c:pt idx="998">
                  <c:v>81.873233958483084</c:v>
                </c:pt>
                <c:pt idx="999">
                  <c:v>78.845108660654759</c:v>
                </c:pt>
                <c:pt idx="1000">
                  <c:v>78.459509513763905</c:v>
                </c:pt>
                <c:pt idx="1001">
                  <c:v>79.375468475917486</c:v>
                </c:pt>
                <c:pt idx="1002">
                  <c:v>79.737370146847113</c:v>
                </c:pt>
                <c:pt idx="1003">
                  <c:v>79.227359251159797</c:v>
                </c:pt>
                <c:pt idx="1004">
                  <c:v>81.5587272394759</c:v>
                </c:pt>
                <c:pt idx="1005">
                  <c:v>82.216589778660449</c:v>
                </c:pt>
                <c:pt idx="1006">
                  <c:v>81.857263920335299</c:v>
                </c:pt>
                <c:pt idx="1007">
                  <c:v>82.131845543973014</c:v>
                </c:pt>
                <c:pt idx="1008">
                  <c:v>82.825254297099406</c:v>
                </c:pt>
                <c:pt idx="1009">
                  <c:v>83.495738318045923</c:v>
                </c:pt>
                <c:pt idx="1010">
                  <c:v>83.074592957213198</c:v>
                </c:pt>
                <c:pt idx="1011">
                  <c:v>83.474874235949613</c:v>
                </c:pt>
                <c:pt idx="1012">
                  <c:v>81.616167860555848</c:v>
                </c:pt>
                <c:pt idx="1013">
                  <c:v>83.450146434946603</c:v>
                </c:pt>
                <c:pt idx="1014">
                  <c:v>82.756480100559756</c:v>
                </c:pt>
                <c:pt idx="1015">
                  <c:v>83.278082152967229</c:v>
                </c:pt>
                <c:pt idx="1016">
                  <c:v>84.043356077758645</c:v>
                </c:pt>
                <c:pt idx="1017">
                  <c:v>83.439070440747301</c:v>
                </c:pt>
                <c:pt idx="1018">
                  <c:v>84.738310318447716</c:v>
                </c:pt>
                <c:pt idx="1019">
                  <c:v>86.13079461243035</c:v>
                </c:pt>
                <c:pt idx="1020">
                  <c:v>86.917447781838959</c:v>
                </c:pt>
                <c:pt idx="1021">
                  <c:v>87.004252666609972</c:v>
                </c:pt>
                <c:pt idx="1022">
                  <c:v>85.730513333693921</c:v>
                </c:pt>
                <c:pt idx="1023">
                  <c:v>86.679957859705766</c:v>
                </c:pt>
                <c:pt idx="1024">
                  <c:v>85.698315676137909</c:v>
                </c:pt>
                <c:pt idx="1025">
                  <c:v>85.43584037174125</c:v>
                </c:pt>
                <c:pt idx="1026">
                  <c:v>86.292040481470863</c:v>
                </c:pt>
                <c:pt idx="1027">
                  <c:v>86.626896120053445</c:v>
                </c:pt>
                <c:pt idx="1028">
                  <c:v>87.652584699157927</c:v>
                </c:pt>
                <c:pt idx="1029">
                  <c:v>87.390882138542622</c:v>
                </c:pt>
                <c:pt idx="1030">
                  <c:v>87.474853629448717</c:v>
                </c:pt>
                <c:pt idx="1031">
                  <c:v>87.357654155944815</c:v>
                </c:pt>
                <c:pt idx="1032">
                  <c:v>86.974888402918879</c:v>
                </c:pt>
                <c:pt idx="1033">
                  <c:v>85.818090962246288</c:v>
                </c:pt>
                <c:pt idx="1034">
                  <c:v>85.539388038441402</c:v>
                </c:pt>
                <c:pt idx="1035">
                  <c:v>85.605844003637017</c:v>
                </c:pt>
                <c:pt idx="1036">
                  <c:v>86.291010156429081</c:v>
                </c:pt>
                <c:pt idx="1037">
                  <c:v>85.267897389929075</c:v>
                </c:pt>
                <c:pt idx="1038">
                  <c:v>84.934587238909174</c:v>
                </c:pt>
                <c:pt idx="1039">
                  <c:v>83.200292612311856</c:v>
                </c:pt>
                <c:pt idx="1040">
                  <c:v>82.997060997818281</c:v>
                </c:pt>
                <c:pt idx="1041">
                  <c:v>85.883259021139679</c:v>
                </c:pt>
                <c:pt idx="1042">
                  <c:v>85.835864069217237</c:v>
                </c:pt>
                <c:pt idx="1043">
                  <c:v>86.181538120738651</c:v>
                </c:pt>
                <c:pt idx="1044">
                  <c:v>85.214578069016341</c:v>
                </c:pt>
                <c:pt idx="1045">
                  <c:v>85.681830475469255</c:v>
                </c:pt>
                <c:pt idx="1046">
                  <c:v>86.169174220237139</c:v>
                </c:pt>
                <c:pt idx="1047">
                  <c:v>86.86258297336353</c:v>
                </c:pt>
                <c:pt idx="1048">
                  <c:v>86.639517601815456</c:v>
                </c:pt>
                <c:pt idx="1049">
                  <c:v>84.542033397986259</c:v>
                </c:pt>
                <c:pt idx="1050">
                  <c:v>84.612610663349045</c:v>
                </c:pt>
                <c:pt idx="1051">
                  <c:v>84.409894211376354</c:v>
                </c:pt>
                <c:pt idx="1052">
                  <c:v>83.324704361108331</c:v>
                </c:pt>
                <c:pt idx="1053">
                  <c:v>84.732643530717866</c:v>
                </c:pt>
                <c:pt idx="1054">
                  <c:v>84.383105760289723</c:v>
                </c:pt>
                <c:pt idx="1055">
                  <c:v>84.120630455893078</c:v>
                </c:pt>
                <c:pt idx="1056">
                  <c:v>83.958096680550312</c:v>
                </c:pt>
                <c:pt idx="1057">
                  <c:v>84.555170042269097</c:v>
                </c:pt>
                <c:pt idx="1058">
                  <c:v>85.382521050828544</c:v>
                </c:pt>
                <c:pt idx="1059">
                  <c:v>84.556715529831806</c:v>
                </c:pt>
                <c:pt idx="1060">
                  <c:v>84.699673129380514</c:v>
                </c:pt>
                <c:pt idx="1061">
                  <c:v>83.214459581636547</c:v>
                </c:pt>
                <c:pt idx="1062">
                  <c:v>82.577976287069205</c:v>
                </c:pt>
                <c:pt idx="1063">
                  <c:v>83.077941513599029</c:v>
                </c:pt>
                <c:pt idx="1064">
                  <c:v>82.606567806978944</c:v>
                </c:pt>
                <c:pt idx="1065">
                  <c:v>84.199965484111132</c:v>
                </c:pt>
                <c:pt idx="1066">
                  <c:v>83.771092685464978</c:v>
                </c:pt>
                <c:pt idx="1067">
                  <c:v>85.731801239996244</c:v>
                </c:pt>
                <c:pt idx="1068">
                  <c:v>84.372802509871846</c:v>
                </c:pt>
                <c:pt idx="1069">
                  <c:v>84.879980011694244</c:v>
                </c:pt>
                <c:pt idx="1070">
                  <c:v>84.317164957615063</c:v>
                </c:pt>
                <c:pt idx="1071">
                  <c:v>83.939293248537652</c:v>
                </c:pt>
                <c:pt idx="1072">
                  <c:v>84.417364067929412</c:v>
                </c:pt>
                <c:pt idx="1073">
                  <c:v>81.76350434153224</c:v>
                </c:pt>
                <c:pt idx="1074">
                  <c:v>83.987203362981035</c:v>
                </c:pt>
                <c:pt idx="1075">
                  <c:v>86.445043750177192</c:v>
                </c:pt>
                <c:pt idx="1076">
                  <c:v>86.445043750177206</c:v>
                </c:pt>
                <c:pt idx="1077">
                  <c:v>86.18231086452009</c:v>
                </c:pt>
                <c:pt idx="1078">
                  <c:v>86.448134725302566</c:v>
                </c:pt>
                <c:pt idx="1079">
                  <c:v>86.505317765122058</c:v>
                </c:pt>
                <c:pt idx="1080">
                  <c:v>83.881595046197319</c:v>
                </c:pt>
                <c:pt idx="1081">
                  <c:v>82.954817671104905</c:v>
                </c:pt>
                <c:pt idx="1082">
                  <c:v>81.523696188055027</c:v>
                </c:pt>
                <c:pt idx="1083">
                  <c:v>80.88000061819514</c:v>
                </c:pt>
                <c:pt idx="1084">
                  <c:v>80.682435791431416</c:v>
                </c:pt>
                <c:pt idx="1085">
                  <c:v>80.172682477004543</c:v>
                </c:pt>
                <c:pt idx="1086">
                  <c:v>80.272108843537524</c:v>
                </c:pt>
                <c:pt idx="1087">
                  <c:v>77.221831557310637</c:v>
                </c:pt>
                <c:pt idx="1088">
                  <c:v>76.550317211322323</c:v>
                </c:pt>
                <c:pt idx="1089">
                  <c:v>76.897794331666873</c:v>
                </c:pt>
                <c:pt idx="1090">
                  <c:v>77.592748572355958</c:v>
                </c:pt>
                <c:pt idx="1091">
                  <c:v>77.00778152987823</c:v>
                </c:pt>
                <c:pt idx="1092">
                  <c:v>76.956265277788603</c:v>
                </c:pt>
                <c:pt idx="1093">
                  <c:v>73.832577332334012</c:v>
                </c:pt>
                <c:pt idx="1094">
                  <c:v>74.142705169913569</c:v>
                </c:pt>
                <c:pt idx="1095">
                  <c:v>75.793543468125705</c:v>
                </c:pt>
                <c:pt idx="1096">
                  <c:v>76.178112289974777</c:v>
                </c:pt>
                <c:pt idx="1097">
                  <c:v>74.525728504199947</c:v>
                </c:pt>
                <c:pt idx="1098">
                  <c:v>75.426232590726642</c:v>
                </c:pt>
                <c:pt idx="1099">
                  <c:v>74.527531573023083</c:v>
                </c:pt>
                <c:pt idx="1100">
                  <c:v>73.618012142380707</c:v>
                </c:pt>
                <c:pt idx="1101">
                  <c:v>75.067164313661934</c:v>
                </c:pt>
                <c:pt idx="1102">
                  <c:v>75.151908548349368</c:v>
                </c:pt>
                <c:pt idx="1103">
                  <c:v>77.407032483572834</c:v>
                </c:pt>
                <c:pt idx="1104">
                  <c:v>77.439487722389288</c:v>
                </c:pt>
                <c:pt idx="1105">
                  <c:v>74.762703263812213</c:v>
                </c:pt>
                <c:pt idx="1106">
                  <c:v>74.655549459465789</c:v>
                </c:pt>
                <c:pt idx="1107">
                  <c:v>75.121771540876921</c:v>
                </c:pt>
                <c:pt idx="1108">
                  <c:v>76.256159411890522</c:v>
                </c:pt>
                <c:pt idx="1109">
                  <c:v>75.272198996978631</c:v>
                </c:pt>
                <c:pt idx="1110">
                  <c:v>73.786985449234663</c:v>
                </c:pt>
                <c:pt idx="1111">
                  <c:v>76.911188557210153</c:v>
                </c:pt>
                <c:pt idx="1112">
                  <c:v>76.232204354668852</c:v>
                </c:pt>
                <c:pt idx="1113">
                  <c:v>74.933737220749776</c:v>
                </c:pt>
                <c:pt idx="1114">
                  <c:v>75.323457667807816</c:v>
                </c:pt>
                <c:pt idx="1115">
                  <c:v>77.958771543452727</c:v>
                </c:pt>
                <c:pt idx="1116">
                  <c:v>75.769588410903978</c:v>
                </c:pt>
                <c:pt idx="1117">
                  <c:v>74.055642703882057</c:v>
                </c:pt>
                <c:pt idx="1118">
                  <c:v>75.196470106406863</c:v>
                </c:pt>
                <c:pt idx="1119">
                  <c:v>74.143477913694866</c:v>
                </c:pt>
                <c:pt idx="1120">
                  <c:v>70.646554721850919</c:v>
                </c:pt>
                <c:pt idx="1121">
                  <c:v>69.94644885595288</c:v>
                </c:pt>
                <c:pt idx="1122">
                  <c:v>69.518606382348509</c:v>
                </c:pt>
                <c:pt idx="1123">
                  <c:v>70.945091402710304</c:v>
                </c:pt>
                <c:pt idx="1124">
                  <c:v>69.294768267019066</c:v>
                </c:pt>
                <c:pt idx="1125">
                  <c:v>69.212857426196564</c:v>
                </c:pt>
                <c:pt idx="1126">
                  <c:v>69.968343263090958</c:v>
                </c:pt>
                <c:pt idx="1127">
                  <c:v>67.614823286376293</c:v>
                </c:pt>
                <c:pt idx="1128">
                  <c:v>68.046014316366481</c:v>
                </c:pt>
                <c:pt idx="1129">
                  <c:v>65.909120179688713</c:v>
                </c:pt>
                <c:pt idx="1130">
                  <c:v>69.799627537497415</c:v>
                </c:pt>
                <c:pt idx="1131">
                  <c:v>68.909169120128198</c:v>
                </c:pt>
                <c:pt idx="1132">
                  <c:v>65.713873584269024</c:v>
                </c:pt>
                <c:pt idx="1133">
                  <c:v>67.026507687512748</c:v>
                </c:pt>
                <c:pt idx="1134">
                  <c:v>62.911904633114148</c:v>
                </c:pt>
                <c:pt idx="1135">
                  <c:v>64.057626079587479</c:v>
                </c:pt>
                <c:pt idx="1136">
                  <c:v>61.232732396252722</c:v>
                </c:pt>
                <c:pt idx="1137">
                  <c:v>70.607144789002334</c:v>
                </c:pt>
                <c:pt idx="1138">
                  <c:v>75.007920623758807</c:v>
                </c:pt>
                <c:pt idx="1139">
                  <c:v>76.251265367941969</c:v>
                </c:pt>
                <c:pt idx="1140">
                  <c:v>82.760858981987354</c:v>
                </c:pt>
                <c:pt idx="1141">
                  <c:v>85.482720161142836</c:v>
                </c:pt>
                <c:pt idx="1142">
                  <c:v>87.269818946132034</c:v>
                </c:pt>
                <c:pt idx="1143">
                  <c:v>88.616196194494464</c:v>
                </c:pt>
                <c:pt idx="1144">
                  <c:v>84.772568626087306</c:v>
                </c:pt>
                <c:pt idx="1145">
                  <c:v>82.953529764802539</c:v>
                </c:pt>
                <c:pt idx="1146">
                  <c:v>86.78479343270817</c:v>
                </c:pt>
                <c:pt idx="1147">
                  <c:v>90.672467396651953</c:v>
                </c:pt>
                <c:pt idx="1148">
                  <c:v>91.24429779484683</c:v>
                </c:pt>
                <c:pt idx="1149">
                  <c:v>93.832474299829741</c:v>
                </c:pt>
                <c:pt idx="1150">
                  <c:v>97.942183310279816</c:v>
                </c:pt>
                <c:pt idx="1151">
                  <c:v>98.474346194365665</c:v>
                </c:pt>
                <c:pt idx="1152">
                  <c:v>99.191710004713741</c:v>
                </c:pt>
                <c:pt idx="1153">
                  <c:v>99.112374976495715</c:v>
                </c:pt>
                <c:pt idx="1154">
                  <c:v>99.470928091039525</c:v>
                </c:pt>
                <c:pt idx="1155">
                  <c:v>99.19711921118315</c:v>
                </c:pt>
                <c:pt idx="1156">
                  <c:v>99.421214907773049</c:v>
                </c:pt>
                <c:pt idx="1157">
                  <c:v>99.713569638381685</c:v>
                </c:pt>
                <c:pt idx="1158">
                  <c:v>98.826974939919182</c:v>
                </c:pt>
                <c:pt idx="1159">
                  <c:v>98.146187668554745</c:v>
                </c:pt>
                <c:pt idx="1160">
                  <c:v>98.958341382747719</c:v>
                </c:pt>
                <c:pt idx="1161">
                  <c:v>99.031494460714995</c:v>
                </c:pt>
                <c:pt idx="1162">
                  <c:v>99.554126838164279</c:v>
                </c:pt>
                <c:pt idx="1163">
                  <c:v>98.790913563456442</c:v>
                </c:pt>
                <c:pt idx="1164">
                  <c:v>97.20807671800263</c:v>
                </c:pt>
                <c:pt idx="1165">
                  <c:v>96.88069093597305</c:v>
                </c:pt>
                <c:pt idx="1166">
                  <c:v>97.541129287762075</c:v>
                </c:pt>
                <c:pt idx="1167">
                  <c:v>98.394753584887212</c:v>
                </c:pt>
                <c:pt idx="1168">
                  <c:v>98.388056472115565</c:v>
                </c:pt>
                <c:pt idx="1169">
                  <c:v>97.719890682513082</c:v>
                </c:pt>
                <c:pt idx="1170">
                  <c:v>101.02543099784405</c:v>
                </c:pt>
                <c:pt idx="1171">
                  <c:v>100.750076630425</c:v>
                </c:pt>
                <c:pt idx="1172">
                  <c:v>100.66352932691444</c:v>
                </c:pt>
                <c:pt idx="1173">
                  <c:v>101.2016165799906</c:v>
                </c:pt>
                <c:pt idx="1174">
                  <c:v>102.14050027432407</c:v>
                </c:pt>
                <c:pt idx="1175">
                  <c:v>102.04184665157243</c:v>
                </c:pt>
                <c:pt idx="1176">
                  <c:v>101.93778382235138</c:v>
                </c:pt>
                <c:pt idx="1177">
                  <c:v>101.5318357558851</c:v>
                </c:pt>
                <c:pt idx="1178">
                  <c:v>102.3702627586438</c:v>
                </c:pt>
                <c:pt idx="1179">
                  <c:v>102.90757726793863</c:v>
                </c:pt>
                <c:pt idx="1180">
                  <c:v>101.6644901050159</c:v>
                </c:pt>
                <c:pt idx="1181">
                  <c:v>101.1817828229361</c:v>
                </c:pt>
                <c:pt idx="1182">
                  <c:v>99.229832031260088</c:v>
                </c:pt>
                <c:pt idx="1183">
                  <c:v>100.59063383020761</c:v>
                </c:pt>
                <c:pt idx="1184">
                  <c:v>101.94885981655065</c:v>
                </c:pt>
                <c:pt idx="1185">
                  <c:v>101.94885981655065</c:v>
                </c:pt>
                <c:pt idx="1186">
                  <c:v>103.17391629124201</c:v>
                </c:pt>
                <c:pt idx="1187">
                  <c:v>100.82889649612214</c:v>
                </c:pt>
                <c:pt idx="1188">
                  <c:v>100.90617087425659</c:v>
                </c:pt>
                <c:pt idx="1189">
                  <c:v>100.47497984426641</c:v>
                </c:pt>
                <c:pt idx="1190">
                  <c:v>99.794965316683317</c:v>
                </c:pt>
                <c:pt idx="1191">
                  <c:v>100.06130433998669</c:v>
                </c:pt>
                <c:pt idx="1192">
                  <c:v>99.973469130173868</c:v>
                </c:pt>
                <c:pt idx="1193">
                  <c:v>99.992272562186585</c:v>
                </c:pt>
                <c:pt idx="1194">
                  <c:v>99.086359269190481</c:v>
                </c:pt>
                <c:pt idx="1195">
                  <c:v>98.784989194466149</c:v>
                </c:pt>
                <c:pt idx="1196">
                  <c:v>98.5825303237539</c:v>
                </c:pt>
                <c:pt idx="1197">
                  <c:v>96.010323856918774</c:v>
                </c:pt>
                <c:pt idx="1198">
                  <c:v>96.328179132311774</c:v>
                </c:pt>
                <c:pt idx="1199">
                  <c:v>96.911085524705911</c:v>
                </c:pt>
                <c:pt idx="1200">
                  <c:v>97.218895130941448</c:v>
                </c:pt>
                <c:pt idx="1201">
                  <c:v>98.110126292092005</c:v>
                </c:pt>
                <c:pt idx="1202">
                  <c:v>97.630509985137579</c:v>
                </c:pt>
                <c:pt idx="1203">
                  <c:v>98.007093787912751</c:v>
                </c:pt>
                <c:pt idx="1204">
                  <c:v>99.525792899514983</c:v>
                </c:pt>
                <c:pt idx="1205">
                  <c:v>101.24360232544363</c:v>
                </c:pt>
                <c:pt idx="1206">
                  <c:v>101.71987007601224</c:v>
                </c:pt>
                <c:pt idx="1207">
                  <c:v>102.29401870555114</c:v>
                </c:pt>
                <c:pt idx="1208">
                  <c:v>102.72752796688536</c:v>
                </c:pt>
                <c:pt idx="1209">
                  <c:v>103.0541410051336</c:v>
                </c:pt>
                <c:pt idx="1210">
                  <c:v>102.61779834993446</c:v>
                </c:pt>
                <c:pt idx="1211">
                  <c:v>102.2092744708637</c:v>
                </c:pt>
                <c:pt idx="1212">
                  <c:v>102.91530470575205</c:v>
                </c:pt>
                <c:pt idx="1213">
                  <c:v>103.50928709234546</c:v>
                </c:pt>
                <c:pt idx="1214">
                  <c:v>104.57232495421493</c:v>
                </c:pt>
                <c:pt idx="1215">
                  <c:v>104.75804104299803</c:v>
                </c:pt>
                <c:pt idx="1216">
                  <c:v>104.39562420954751</c:v>
                </c:pt>
                <c:pt idx="1217">
                  <c:v>104.83505783987204</c:v>
                </c:pt>
                <c:pt idx="1218">
                  <c:v>105.45840449015652</c:v>
                </c:pt>
                <c:pt idx="1219">
                  <c:v>105.77033539655923</c:v>
                </c:pt>
                <c:pt idx="1220">
                  <c:v>105.77033539655923</c:v>
                </c:pt>
                <c:pt idx="1221">
                  <c:v>106.55389759084248</c:v>
                </c:pt>
                <c:pt idx="1222">
                  <c:v>105.76466860882937</c:v>
                </c:pt>
                <c:pt idx="1223">
                  <c:v>106.56703423512533</c:v>
                </c:pt>
                <c:pt idx="1224">
                  <c:v>106.17370765042101</c:v>
                </c:pt>
                <c:pt idx="1225">
                  <c:v>102.89289513609306</c:v>
                </c:pt>
                <c:pt idx="1226">
                  <c:v>102.89289513609306</c:v>
                </c:pt>
                <c:pt idx="1227">
                  <c:v>104.45332241188788</c:v>
                </c:pt>
                <c:pt idx="1228">
                  <c:v>104.47933811919316</c:v>
                </c:pt>
                <c:pt idx="1229">
                  <c:v>103.72307953851741</c:v>
                </c:pt>
                <c:pt idx="1230">
                  <c:v>102.00990657527684</c:v>
                </c:pt>
                <c:pt idx="1231">
                  <c:v>103.56157608821644</c:v>
                </c:pt>
                <c:pt idx="1232">
                  <c:v>103.56981868855078</c:v>
                </c:pt>
                <c:pt idx="1233">
                  <c:v>103.73930715792565</c:v>
                </c:pt>
                <c:pt idx="1234">
                  <c:v>102.3836569841871</c:v>
                </c:pt>
                <c:pt idx="1235">
                  <c:v>101.51612329899775</c:v>
                </c:pt>
                <c:pt idx="1236">
                  <c:v>101.93855656613272</c:v>
                </c:pt>
                <c:pt idx="1237">
                  <c:v>101.10888732622927</c:v>
                </c:pt>
                <c:pt idx="1238">
                  <c:v>101.04990121758665</c:v>
                </c:pt>
                <c:pt idx="1239">
                  <c:v>100.75574341815486</c:v>
                </c:pt>
                <c:pt idx="1240">
                  <c:v>101.28919420854295</c:v>
                </c:pt>
                <c:pt idx="1241">
                  <c:v>99.557990557071008</c:v>
                </c:pt>
                <c:pt idx="1242">
                  <c:v>100.0914413474591</c:v>
                </c:pt>
                <c:pt idx="1243">
                  <c:v>99.972696386392499</c:v>
                </c:pt>
                <c:pt idx="1244">
                  <c:v>99.505443979939571</c:v>
                </c:pt>
                <c:pt idx="1245">
                  <c:v>99.471958416081307</c:v>
                </c:pt>
                <c:pt idx="1246">
                  <c:v>98.447300162018593</c:v>
                </c:pt>
                <c:pt idx="1247">
                  <c:v>98.399132466314796</c:v>
                </c:pt>
                <c:pt idx="1248">
                  <c:v>100.94171708819839</c:v>
                </c:pt>
                <c:pt idx="1249">
                  <c:v>101.91691974025505</c:v>
                </c:pt>
                <c:pt idx="1250">
                  <c:v>102.52712974625669</c:v>
                </c:pt>
                <c:pt idx="1251">
                  <c:v>101.87828255118782</c:v>
                </c:pt>
                <c:pt idx="1252">
                  <c:v>101.278890958125</c:v>
                </c:pt>
                <c:pt idx="1253">
                  <c:v>102.00836108771414</c:v>
                </c:pt>
                <c:pt idx="1254">
                  <c:v>100.69907554085624</c:v>
                </c:pt>
                <c:pt idx="1255">
                  <c:v>101.84453940606913</c:v>
                </c:pt>
                <c:pt idx="1256">
                  <c:v>102.77621082511006</c:v>
                </c:pt>
                <c:pt idx="1257">
                  <c:v>103.40470910060351</c:v>
                </c:pt>
                <c:pt idx="1258">
                  <c:v>102.82772707719968</c:v>
                </c:pt>
                <c:pt idx="1259">
                  <c:v>104.00590376248947</c:v>
                </c:pt>
                <c:pt idx="1260">
                  <c:v>103.20714427383979</c:v>
                </c:pt>
                <c:pt idx="1261">
                  <c:v>102.64999600749046</c:v>
                </c:pt>
                <c:pt idx="1262">
                  <c:v>102.6566931202621</c:v>
                </c:pt>
                <c:pt idx="1263">
                  <c:v>102.46093136232152</c:v>
                </c:pt>
                <c:pt idx="1264">
                  <c:v>101.83397857439074</c:v>
                </c:pt>
                <c:pt idx="1265">
                  <c:v>99.40756310096927</c:v>
                </c:pt>
                <c:pt idx="1266">
                  <c:v>98.671653439868933</c:v>
                </c:pt>
                <c:pt idx="1267">
                  <c:v>98.4766644257097</c:v>
                </c:pt>
                <c:pt idx="1268">
                  <c:v>98.684274921630902</c:v>
                </c:pt>
                <c:pt idx="1269">
                  <c:v>100.43196377377153</c:v>
                </c:pt>
                <c:pt idx="1270">
                  <c:v>100</c:v>
                </c:pt>
              </c:numCache>
            </c:numRef>
          </c:val>
          <c:smooth val="0"/>
          <c:extLst>
            <c:ext xmlns:c16="http://schemas.microsoft.com/office/drawing/2014/chart" uri="{C3380CC4-5D6E-409C-BE32-E72D297353CC}">
              <c16:uniqueId val="{00000001-8743-4B98-9D60-524458A6748B}"/>
            </c:ext>
          </c:extLst>
        </c:ser>
        <c:ser>
          <c:idx val="2"/>
          <c:order val="2"/>
          <c:tx>
            <c:strRef>
              <c:f>'Total Return Regiune 5Y'!$J$2</c:f>
              <c:strCache>
                <c:ptCount val="1"/>
                <c:pt idx="0">
                  <c:v> BET-TR </c:v>
                </c:pt>
              </c:strCache>
            </c:strRef>
          </c:tx>
          <c:spPr>
            <a:ln w="28575" cap="rnd">
              <a:solidFill>
                <a:srgbClr val="00AEEF"/>
              </a:solidFill>
              <a:round/>
            </a:ln>
            <a:effectLst/>
          </c:spPr>
          <c:marker>
            <c:symbol val="none"/>
          </c:marker>
          <c:cat>
            <c:numRef>
              <c:f>'Total Return Regiune 5Y'!$A$3:$A$1273</c:f>
              <c:numCache>
                <c:formatCode>dd\-mmm\-yyyy</c:formatCode>
                <c:ptCount val="127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45315</c:v>
                </c:pt>
                <c:pt idx="155">
                  <c:v>45314</c:v>
                </c:pt>
                <c:pt idx="156">
                  <c:v>45313</c:v>
                </c:pt>
                <c:pt idx="157">
                  <c:v>45310</c:v>
                </c:pt>
                <c:pt idx="158">
                  <c:v>45309</c:v>
                </c:pt>
                <c:pt idx="159">
                  <c:v>45308</c:v>
                </c:pt>
                <c:pt idx="160">
                  <c:v>45307</c:v>
                </c:pt>
                <c:pt idx="161">
                  <c:v>45306</c:v>
                </c:pt>
                <c:pt idx="162">
                  <c:v>45303</c:v>
                </c:pt>
                <c:pt idx="163">
                  <c:v>45302</c:v>
                </c:pt>
                <c:pt idx="164">
                  <c:v>45301</c:v>
                </c:pt>
                <c:pt idx="165">
                  <c:v>45300</c:v>
                </c:pt>
                <c:pt idx="166">
                  <c:v>45299</c:v>
                </c:pt>
                <c:pt idx="167">
                  <c:v>45296</c:v>
                </c:pt>
                <c:pt idx="168">
                  <c:v>45295</c:v>
                </c:pt>
                <c:pt idx="169">
                  <c:v>45294</c:v>
                </c:pt>
                <c:pt idx="170">
                  <c:v>45293</c:v>
                </c:pt>
                <c:pt idx="171">
                  <c:v>45289</c:v>
                </c:pt>
                <c:pt idx="172">
                  <c:v>45288</c:v>
                </c:pt>
                <c:pt idx="173">
                  <c:v>45287</c:v>
                </c:pt>
                <c:pt idx="174">
                  <c:v>45282</c:v>
                </c:pt>
                <c:pt idx="175">
                  <c:v>45281</c:v>
                </c:pt>
                <c:pt idx="176">
                  <c:v>45280</c:v>
                </c:pt>
                <c:pt idx="177">
                  <c:v>45279</c:v>
                </c:pt>
                <c:pt idx="178">
                  <c:v>45278</c:v>
                </c:pt>
                <c:pt idx="179">
                  <c:v>45275</c:v>
                </c:pt>
                <c:pt idx="180">
                  <c:v>45274</c:v>
                </c:pt>
                <c:pt idx="181">
                  <c:v>45273</c:v>
                </c:pt>
                <c:pt idx="182">
                  <c:v>45272</c:v>
                </c:pt>
                <c:pt idx="183">
                  <c:v>45271</c:v>
                </c:pt>
                <c:pt idx="184">
                  <c:v>45268</c:v>
                </c:pt>
                <c:pt idx="185">
                  <c:v>45267</c:v>
                </c:pt>
                <c:pt idx="186">
                  <c:v>45266</c:v>
                </c:pt>
                <c:pt idx="187">
                  <c:v>45265</c:v>
                </c:pt>
                <c:pt idx="188">
                  <c:v>45264</c:v>
                </c:pt>
                <c:pt idx="189">
                  <c:v>45261</c:v>
                </c:pt>
                <c:pt idx="190">
                  <c:v>45260</c:v>
                </c:pt>
                <c:pt idx="191">
                  <c:v>45259</c:v>
                </c:pt>
                <c:pt idx="192">
                  <c:v>45258</c:v>
                </c:pt>
                <c:pt idx="193">
                  <c:v>45257</c:v>
                </c:pt>
                <c:pt idx="194">
                  <c:v>45254</c:v>
                </c:pt>
                <c:pt idx="195">
                  <c:v>45253</c:v>
                </c:pt>
                <c:pt idx="196">
                  <c:v>45252</c:v>
                </c:pt>
                <c:pt idx="197">
                  <c:v>45251</c:v>
                </c:pt>
                <c:pt idx="198">
                  <c:v>45250</c:v>
                </c:pt>
                <c:pt idx="199">
                  <c:v>45247</c:v>
                </c:pt>
                <c:pt idx="200">
                  <c:v>45246</c:v>
                </c:pt>
                <c:pt idx="201">
                  <c:v>45245</c:v>
                </c:pt>
                <c:pt idx="202">
                  <c:v>45244</c:v>
                </c:pt>
                <c:pt idx="203">
                  <c:v>45243</c:v>
                </c:pt>
                <c:pt idx="204">
                  <c:v>45240</c:v>
                </c:pt>
                <c:pt idx="205">
                  <c:v>45239</c:v>
                </c:pt>
                <c:pt idx="206">
                  <c:v>45238</c:v>
                </c:pt>
                <c:pt idx="207">
                  <c:v>45237</c:v>
                </c:pt>
                <c:pt idx="208">
                  <c:v>45236</c:v>
                </c:pt>
                <c:pt idx="209">
                  <c:v>45233</c:v>
                </c:pt>
                <c:pt idx="210">
                  <c:v>45232</c:v>
                </c:pt>
                <c:pt idx="211">
                  <c:v>45231</c:v>
                </c:pt>
                <c:pt idx="212">
                  <c:v>45230</c:v>
                </c:pt>
                <c:pt idx="213">
                  <c:v>45229</c:v>
                </c:pt>
                <c:pt idx="214">
                  <c:v>45226</c:v>
                </c:pt>
                <c:pt idx="215">
                  <c:v>45224</c:v>
                </c:pt>
                <c:pt idx="216">
                  <c:v>45223</c:v>
                </c:pt>
                <c:pt idx="217">
                  <c:v>45222</c:v>
                </c:pt>
                <c:pt idx="218">
                  <c:v>45219</c:v>
                </c:pt>
                <c:pt idx="219">
                  <c:v>45218</c:v>
                </c:pt>
                <c:pt idx="220">
                  <c:v>45217</c:v>
                </c:pt>
                <c:pt idx="221">
                  <c:v>45216</c:v>
                </c:pt>
                <c:pt idx="222">
                  <c:v>45215</c:v>
                </c:pt>
                <c:pt idx="223">
                  <c:v>45212</c:v>
                </c:pt>
                <c:pt idx="224">
                  <c:v>45211</c:v>
                </c:pt>
                <c:pt idx="225">
                  <c:v>45210</c:v>
                </c:pt>
                <c:pt idx="226">
                  <c:v>45209</c:v>
                </c:pt>
                <c:pt idx="227">
                  <c:v>45208</c:v>
                </c:pt>
                <c:pt idx="228">
                  <c:v>45205</c:v>
                </c:pt>
                <c:pt idx="229">
                  <c:v>45204</c:v>
                </c:pt>
                <c:pt idx="230">
                  <c:v>45203</c:v>
                </c:pt>
                <c:pt idx="231">
                  <c:v>45202</c:v>
                </c:pt>
                <c:pt idx="232">
                  <c:v>45201</c:v>
                </c:pt>
                <c:pt idx="233">
                  <c:v>45198</c:v>
                </c:pt>
                <c:pt idx="234">
                  <c:v>45197</c:v>
                </c:pt>
                <c:pt idx="235">
                  <c:v>45196</c:v>
                </c:pt>
                <c:pt idx="236">
                  <c:v>45195</c:v>
                </c:pt>
                <c:pt idx="237">
                  <c:v>45194</c:v>
                </c:pt>
                <c:pt idx="238">
                  <c:v>45191</c:v>
                </c:pt>
                <c:pt idx="239">
                  <c:v>45190</c:v>
                </c:pt>
                <c:pt idx="240">
                  <c:v>45189</c:v>
                </c:pt>
                <c:pt idx="241">
                  <c:v>45188</c:v>
                </c:pt>
                <c:pt idx="242">
                  <c:v>45187</c:v>
                </c:pt>
                <c:pt idx="243">
                  <c:v>45184</c:v>
                </c:pt>
                <c:pt idx="244">
                  <c:v>45183</c:v>
                </c:pt>
                <c:pt idx="245">
                  <c:v>45182</c:v>
                </c:pt>
                <c:pt idx="246">
                  <c:v>45181</c:v>
                </c:pt>
                <c:pt idx="247">
                  <c:v>45180</c:v>
                </c:pt>
                <c:pt idx="248">
                  <c:v>45177</c:v>
                </c:pt>
                <c:pt idx="249">
                  <c:v>45176</c:v>
                </c:pt>
                <c:pt idx="250">
                  <c:v>45175</c:v>
                </c:pt>
                <c:pt idx="251">
                  <c:v>45174</c:v>
                </c:pt>
                <c:pt idx="252">
                  <c:v>45173</c:v>
                </c:pt>
                <c:pt idx="253">
                  <c:v>45170</c:v>
                </c:pt>
                <c:pt idx="254">
                  <c:v>45169</c:v>
                </c:pt>
                <c:pt idx="255">
                  <c:v>45168</c:v>
                </c:pt>
                <c:pt idx="256">
                  <c:v>45167</c:v>
                </c:pt>
                <c:pt idx="257">
                  <c:v>45166</c:v>
                </c:pt>
                <c:pt idx="258">
                  <c:v>45163</c:v>
                </c:pt>
                <c:pt idx="259">
                  <c:v>45162</c:v>
                </c:pt>
                <c:pt idx="260">
                  <c:v>45161</c:v>
                </c:pt>
                <c:pt idx="261">
                  <c:v>45160</c:v>
                </c:pt>
                <c:pt idx="262">
                  <c:v>45159</c:v>
                </c:pt>
                <c:pt idx="263">
                  <c:v>45156</c:v>
                </c:pt>
                <c:pt idx="264">
                  <c:v>45155</c:v>
                </c:pt>
                <c:pt idx="265">
                  <c:v>45154</c:v>
                </c:pt>
                <c:pt idx="266">
                  <c:v>45153</c:v>
                </c:pt>
                <c:pt idx="267">
                  <c:v>45152</c:v>
                </c:pt>
                <c:pt idx="268">
                  <c:v>45149</c:v>
                </c:pt>
                <c:pt idx="269">
                  <c:v>45148</c:v>
                </c:pt>
                <c:pt idx="270">
                  <c:v>45147</c:v>
                </c:pt>
                <c:pt idx="271">
                  <c:v>45146</c:v>
                </c:pt>
                <c:pt idx="272">
                  <c:v>45145</c:v>
                </c:pt>
                <c:pt idx="273">
                  <c:v>45142</c:v>
                </c:pt>
                <c:pt idx="274">
                  <c:v>45141</c:v>
                </c:pt>
                <c:pt idx="275">
                  <c:v>45140</c:v>
                </c:pt>
                <c:pt idx="276">
                  <c:v>45139</c:v>
                </c:pt>
                <c:pt idx="277">
                  <c:v>45138</c:v>
                </c:pt>
                <c:pt idx="278">
                  <c:v>45135</c:v>
                </c:pt>
                <c:pt idx="279">
                  <c:v>45134</c:v>
                </c:pt>
                <c:pt idx="280">
                  <c:v>45133</c:v>
                </c:pt>
                <c:pt idx="281">
                  <c:v>45132</c:v>
                </c:pt>
                <c:pt idx="282">
                  <c:v>45131</c:v>
                </c:pt>
                <c:pt idx="283">
                  <c:v>45128</c:v>
                </c:pt>
                <c:pt idx="284">
                  <c:v>45127</c:v>
                </c:pt>
                <c:pt idx="285">
                  <c:v>45126</c:v>
                </c:pt>
                <c:pt idx="286">
                  <c:v>45125</c:v>
                </c:pt>
                <c:pt idx="287">
                  <c:v>45124</c:v>
                </c:pt>
                <c:pt idx="288">
                  <c:v>45121</c:v>
                </c:pt>
                <c:pt idx="289">
                  <c:v>45120</c:v>
                </c:pt>
                <c:pt idx="290">
                  <c:v>45119</c:v>
                </c:pt>
                <c:pt idx="291">
                  <c:v>45118</c:v>
                </c:pt>
                <c:pt idx="292">
                  <c:v>45117</c:v>
                </c:pt>
                <c:pt idx="293">
                  <c:v>45114</c:v>
                </c:pt>
                <c:pt idx="294">
                  <c:v>45113</c:v>
                </c:pt>
                <c:pt idx="295">
                  <c:v>45112</c:v>
                </c:pt>
                <c:pt idx="296">
                  <c:v>45111</c:v>
                </c:pt>
                <c:pt idx="297">
                  <c:v>45110</c:v>
                </c:pt>
                <c:pt idx="298">
                  <c:v>45107</c:v>
                </c:pt>
                <c:pt idx="299">
                  <c:v>45106</c:v>
                </c:pt>
                <c:pt idx="300">
                  <c:v>45105</c:v>
                </c:pt>
                <c:pt idx="301">
                  <c:v>45104</c:v>
                </c:pt>
                <c:pt idx="302">
                  <c:v>45103</c:v>
                </c:pt>
                <c:pt idx="303">
                  <c:v>45100</c:v>
                </c:pt>
                <c:pt idx="304">
                  <c:v>45099</c:v>
                </c:pt>
                <c:pt idx="305">
                  <c:v>45098</c:v>
                </c:pt>
                <c:pt idx="306">
                  <c:v>45097</c:v>
                </c:pt>
                <c:pt idx="307">
                  <c:v>45096</c:v>
                </c:pt>
                <c:pt idx="308">
                  <c:v>45093</c:v>
                </c:pt>
                <c:pt idx="309">
                  <c:v>45092</c:v>
                </c:pt>
                <c:pt idx="310">
                  <c:v>45091</c:v>
                </c:pt>
                <c:pt idx="311">
                  <c:v>45090</c:v>
                </c:pt>
                <c:pt idx="312">
                  <c:v>45089</c:v>
                </c:pt>
                <c:pt idx="313">
                  <c:v>45086</c:v>
                </c:pt>
                <c:pt idx="314">
                  <c:v>45085</c:v>
                </c:pt>
                <c:pt idx="315">
                  <c:v>45084</c:v>
                </c:pt>
                <c:pt idx="316">
                  <c:v>45083</c:v>
                </c:pt>
                <c:pt idx="317">
                  <c:v>45082</c:v>
                </c:pt>
                <c:pt idx="318">
                  <c:v>45079</c:v>
                </c:pt>
                <c:pt idx="319">
                  <c:v>45078</c:v>
                </c:pt>
                <c:pt idx="320">
                  <c:v>45077</c:v>
                </c:pt>
                <c:pt idx="321">
                  <c:v>45076</c:v>
                </c:pt>
                <c:pt idx="322">
                  <c:v>45075</c:v>
                </c:pt>
                <c:pt idx="323">
                  <c:v>45072</c:v>
                </c:pt>
                <c:pt idx="324">
                  <c:v>45071</c:v>
                </c:pt>
                <c:pt idx="325">
                  <c:v>45070</c:v>
                </c:pt>
                <c:pt idx="326">
                  <c:v>45069</c:v>
                </c:pt>
                <c:pt idx="327">
                  <c:v>45068</c:v>
                </c:pt>
                <c:pt idx="328">
                  <c:v>45065</c:v>
                </c:pt>
                <c:pt idx="329">
                  <c:v>45064</c:v>
                </c:pt>
                <c:pt idx="330">
                  <c:v>45063</c:v>
                </c:pt>
                <c:pt idx="331">
                  <c:v>45062</c:v>
                </c:pt>
                <c:pt idx="332">
                  <c:v>45061</c:v>
                </c:pt>
                <c:pt idx="333">
                  <c:v>45058</c:v>
                </c:pt>
                <c:pt idx="334">
                  <c:v>45057</c:v>
                </c:pt>
                <c:pt idx="335">
                  <c:v>45056</c:v>
                </c:pt>
                <c:pt idx="336">
                  <c:v>45055</c:v>
                </c:pt>
                <c:pt idx="337">
                  <c:v>45054</c:v>
                </c:pt>
                <c:pt idx="338">
                  <c:v>45051</c:v>
                </c:pt>
                <c:pt idx="339">
                  <c:v>45050</c:v>
                </c:pt>
                <c:pt idx="340">
                  <c:v>45049</c:v>
                </c:pt>
                <c:pt idx="341">
                  <c:v>45048</c:v>
                </c:pt>
                <c:pt idx="342">
                  <c:v>45044</c:v>
                </c:pt>
                <c:pt idx="343">
                  <c:v>45043</c:v>
                </c:pt>
                <c:pt idx="344">
                  <c:v>45042</c:v>
                </c:pt>
                <c:pt idx="345">
                  <c:v>45041</c:v>
                </c:pt>
                <c:pt idx="346">
                  <c:v>45040</c:v>
                </c:pt>
                <c:pt idx="347">
                  <c:v>45037</c:v>
                </c:pt>
                <c:pt idx="348">
                  <c:v>45036</c:v>
                </c:pt>
                <c:pt idx="349">
                  <c:v>45035</c:v>
                </c:pt>
                <c:pt idx="350">
                  <c:v>45034</c:v>
                </c:pt>
                <c:pt idx="351">
                  <c:v>45033</c:v>
                </c:pt>
                <c:pt idx="352">
                  <c:v>45030</c:v>
                </c:pt>
                <c:pt idx="353">
                  <c:v>45029</c:v>
                </c:pt>
                <c:pt idx="354">
                  <c:v>45028</c:v>
                </c:pt>
                <c:pt idx="355">
                  <c:v>45027</c:v>
                </c:pt>
                <c:pt idx="356">
                  <c:v>45022</c:v>
                </c:pt>
                <c:pt idx="357">
                  <c:v>45021</c:v>
                </c:pt>
                <c:pt idx="358">
                  <c:v>45020</c:v>
                </c:pt>
                <c:pt idx="359">
                  <c:v>45019</c:v>
                </c:pt>
                <c:pt idx="360">
                  <c:v>45016</c:v>
                </c:pt>
                <c:pt idx="361">
                  <c:v>45015</c:v>
                </c:pt>
                <c:pt idx="362">
                  <c:v>45014</c:v>
                </c:pt>
                <c:pt idx="363">
                  <c:v>45013</c:v>
                </c:pt>
                <c:pt idx="364">
                  <c:v>45012</c:v>
                </c:pt>
                <c:pt idx="365">
                  <c:v>45009</c:v>
                </c:pt>
                <c:pt idx="366">
                  <c:v>45008</c:v>
                </c:pt>
                <c:pt idx="367">
                  <c:v>45007</c:v>
                </c:pt>
                <c:pt idx="368">
                  <c:v>45006</c:v>
                </c:pt>
                <c:pt idx="369">
                  <c:v>45005</c:v>
                </c:pt>
                <c:pt idx="370">
                  <c:v>45002</c:v>
                </c:pt>
                <c:pt idx="371">
                  <c:v>45001</c:v>
                </c:pt>
                <c:pt idx="372">
                  <c:v>45000</c:v>
                </c:pt>
                <c:pt idx="373">
                  <c:v>44999</c:v>
                </c:pt>
                <c:pt idx="374">
                  <c:v>44998</c:v>
                </c:pt>
                <c:pt idx="375">
                  <c:v>44995</c:v>
                </c:pt>
                <c:pt idx="376">
                  <c:v>44994</c:v>
                </c:pt>
                <c:pt idx="377">
                  <c:v>44993</c:v>
                </c:pt>
                <c:pt idx="378">
                  <c:v>44992</c:v>
                </c:pt>
                <c:pt idx="379">
                  <c:v>44991</c:v>
                </c:pt>
                <c:pt idx="380">
                  <c:v>44988</c:v>
                </c:pt>
                <c:pt idx="381">
                  <c:v>44987</c:v>
                </c:pt>
                <c:pt idx="382">
                  <c:v>44986</c:v>
                </c:pt>
                <c:pt idx="383">
                  <c:v>44985</c:v>
                </c:pt>
                <c:pt idx="384">
                  <c:v>44984</c:v>
                </c:pt>
                <c:pt idx="385">
                  <c:v>44981</c:v>
                </c:pt>
                <c:pt idx="386">
                  <c:v>44980</c:v>
                </c:pt>
                <c:pt idx="387">
                  <c:v>44979</c:v>
                </c:pt>
                <c:pt idx="388">
                  <c:v>44978</c:v>
                </c:pt>
                <c:pt idx="389">
                  <c:v>44977</c:v>
                </c:pt>
                <c:pt idx="390">
                  <c:v>44974</c:v>
                </c:pt>
                <c:pt idx="391">
                  <c:v>44973</c:v>
                </c:pt>
                <c:pt idx="392">
                  <c:v>44972</c:v>
                </c:pt>
                <c:pt idx="393">
                  <c:v>44971</c:v>
                </c:pt>
                <c:pt idx="394">
                  <c:v>44970</c:v>
                </c:pt>
                <c:pt idx="395">
                  <c:v>44967</c:v>
                </c:pt>
                <c:pt idx="396">
                  <c:v>44966</c:v>
                </c:pt>
                <c:pt idx="397">
                  <c:v>44965</c:v>
                </c:pt>
                <c:pt idx="398">
                  <c:v>44964</c:v>
                </c:pt>
                <c:pt idx="399">
                  <c:v>44963</c:v>
                </c:pt>
                <c:pt idx="400">
                  <c:v>44960</c:v>
                </c:pt>
                <c:pt idx="401">
                  <c:v>44959</c:v>
                </c:pt>
                <c:pt idx="402">
                  <c:v>44958</c:v>
                </c:pt>
                <c:pt idx="403">
                  <c:v>44957</c:v>
                </c:pt>
                <c:pt idx="404">
                  <c:v>44956</c:v>
                </c:pt>
                <c:pt idx="405">
                  <c:v>44953</c:v>
                </c:pt>
                <c:pt idx="406">
                  <c:v>44952</c:v>
                </c:pt>
                <c:pt idx="407">
                  <c:v>44951</c:v>
                </c:pt>
                <c:pt idx="408">
                  <c:v>44950</c:v>
                </c:pt>
                <c:pt idx="409">
                  <c:v>44949</c:v>
                </c:pt>
                <c:pt idx="410">
                  <c:v>44946</c:v>
                </c:pt>
                <c:pt idx="411">
                  <c:v>44945</c:v>
                </c:pt>
                <c:pt idx="412">
                  <c:v>44944</c:v>
                </c:pt>
                <c:pt idx="413">
                  <c:v>44943</c:v>
                </c:pt>
                <c:pt idx="414">
                  <c:v>44942</c:v>
                </c:pt>
                <c:pt idx="415">
                  <c:v>44939</c:v>
                </c:pt>
                <c:pt idx="416">
                  <c:v>44938</c:v>
                </c:pt>
                <c:pt idx="417">
                  <c:v>44937</c:v>
                </c:pt>
                <c:pt idx="418">
                  <c:v>44936</c:v>
                </c:pt>
                <c:pt idx="419">
                  <c:v>44935</c:v>
                </c:pt>
                <c:pt idx="420">
                  <c:v>44932</c:v>
                </c:pt>
                <c:pt idx="421">
                  <c:v>44931</c:v>
                </c:pt>
                <c:pt idx="422">
                  <c:v>44930</c:v>
                </c:pt>
                <c:pt idx="423">
                  <c:v>44929</c:v>
                </c:pt>
                <c:pt idx="424">
                  <c:v>44928</c:v>
                </c:pt>
                <c:pt idx="425">
                  <c:v>44925</c:v>
                </c:pt>
                <c:pt idx="426">
                  <c:v>44924</c:v>
                </c:pt>
                <c:pt idx="427">
                  <c:v>44923</c:v>
                </c:pt>
                <c:pt idx="428">
                  <c:v>44922</c:v>
                </c:pt>
                <c:pt idx="429">
                  <c:v>44918</c:v>
                </c:pt>
                <c:pt idx="430">
                  <c:v>44917</c:v>
                </c:pt>
                <c:pt idx="431">
                  <c:v>44916</c:v>
                </c:pt>
                <c:pt idx="432">
                  <c:v>44915</c:v>
                </c:pt>
                <c:pt idx="433">
                  <c:v>44914</c:v>
                </c:pt>
                <c:pt idx="434">
                  <c:v>44911</c:v>
                </c:pt>
                <c:pt idx="435">
                  <c:v>44910</c:v>
                </c:pt>
                <c:pt idx="436">
                  <c:v>44909</c:v>
                </c:pt>
                <c:pt idx="437">
                  <c:v>44908</c:v>
                </c:pt>
                <c:pt idx="438">
                  <c:v>44907</c:v>
                </c:pt>
                <c:pt idx="439">
                  <c:v>44904</c:v>
                </c:pt>
                <c:pt idx="440">
                  <c:v>44903</c:v>
                </c:pt>
                <c:pt idx="441">
                  <c:v>44902</c:v>
                </c:pt>
                <c:pt idx="442">
                  <c:v>44901</c:v>
                </c:pt>
                <c:pt idx="443">
                  <c:v>44900</c:v>
                </c:pt>
                <c:pt idx="444">
                  <c:v>44897</c:v>
                </c:pt>
                <c:pt idx="445">
                  <c:v>44896</c:v>
                </c:pt>
                <c:pt idx="446">
                  <c:v>44895</c:v>
                </c:pt>
                <c:pt idx="447">
                  <c:v>44894</c:v>
                </c:pt>
                <c:pt idx="448">
                  <c:v>44893</c:v>
                </c:pt>
                <c:pt idx="449">
                  <c:v>44890</c:v>
                </c:pt>
                <c:pt idx="450">
                  <c:v>44889</c:v>
                </c:pt>
                <c:pt idx="451">
                  <c:v>44888</c:v>
                </c:pt>
                <c:pt idx="452">
                  <c:v>44887</c:v>
                </c:pt>
                <c:pt idx="453">
                  <c:v>44886</c:v>
                </c:pt>
                <c:pt idx="454">
                  <c:v>44883</c:v>
                </c:pt>
                <c:pt idx="455">
                  <c:v>44882</c:v>
                </c:pt>
                <c:pt idx="456">
                  <c:v>44881</c:v>
                </c:pt>
                <c:pt idx="457">
                  <c:v>44880</c:v>
                </c:pt>
                <c:pt idx="458">
                  <c:v>44879</c:v>
                </c:pt>
                <c:pt idx="459">
                  <c:v>44876</c:v>
                </c:pt>
                <c:pt idx="460">
                  <c:v>44875</c:v>
                </c:pt>
                <c:pt idx="461">
                  <c:v>44874</c:v>
                </c:pt>
                <c:pt idx="462">
                  <c:v>44873</c:v>
                </c:pt>
                <c:pt idx="463">
                  <c:v>44872</c:v>
                </c:pt>
                <c:pt idx="464">
                  <c:v>44869</c:v>
                </c:pt>
                <c:pt idx="465">
                  <c:v>44868</c:v>
                </c:pt>
                <c:pt idx="466">
                  <c:v>44867</c:v>
                </c:pt>
                <c:pt idx="467">
                  <c:v>44866</c:v>
                </c:pt>
                <c:pt idx="468">
                  <c:v>44865</c:v>
                </c:pt>
                <c:pt idx="469">
                  <c:v>44862</c:v>
                </c:pt>
                <c:pt idx="470">
                  <c:v>44861</c:v>
                </c:pt>
                <c:pt idx="471">
                  <c:v>44859</c:v>
                </c:pt>
                <c:pt idx="472">
                  <c:v>44858</c:v>
                </c:pt>
                <c:pt idx="473">
                  <c:v>44855</c:v>
                </c:pt>
                <c:pt idx="474">
                  <c:v>44854</c:v>
                </c:pt>
                <c:pt idx="475">
                  <c:v>44853</c:v>
                </c:pt>
                <c:pt idx="476">
                  <c:v>44852</c:v>
                </c:pt>
                <c:pt idx="477">
                  <c:v>44851</c:v>
                </c:pt>
                <c:pt idx="478">
                  <c:v>44848</c:v>
                </c:pt>
                <c:pt idx="479">
                  <c:v>44847</c:v>
                </c:pt>
                <c:pt idx="480">
                  <c:v>44846</c:v>
                </c:pt>
                <c:pt idx="481">
                  <c:v>44845</c:v>
                </c:pt>
                <c:pt idx="482">
                  <c:v>44844</c:v>
                </c:pt>
                <c:pt idx="483">
                  <c:v>44841</c:v>
                </c:pt>
                <c:pt idx="484">
                  <c:v>44840</c:v>
                </c:pt>
                <c:pt idx="485">
                  <c:v>44839</c:v>
                </c:pt>
                <c:pt idx="486">
                  <c:v>44838</c:v>
                </c:pt>
                <c:pt idx="487">
                  <c:v>44837</c:v>
                </c:pt>
                <c:pt idx="488">
                  <c:v>44834</c:v>
                </c:pt>
                <c:pt idx="489">
                  <c:v>44833</c:v>
                </c:pt>
                <c:pt idx="490">
                  <c:v>44832</c:v>
                </c:pt>
                <c:pt idx="491">
                  <c:v>44831</c:v>
                </c:pt>
                <c:pt idx="492">
                  <c:v>44830</c:v>
                </c:pt>
                <c:pt idx="493">
                  <c:v>44827</c:v>
                </c:pt>
                <c:pt idx="494">
                  <c:v>44826</c:v>
                </c:pt>
                <c:pt idx="495">
                  <c:v>44825</c:v>
                </c:pt>
                <c:pt idx="496">
                  <c:v>44824</c:v>
                </c:pt>
                <c:pt idx="497">
                  <c:v>44823</c:v>
                </c:pt>
                <c:pt idx="498">
                  <c:v>44820</c:v>
                </c:pt>
                <c:pt idx="499">
                  <c:v>44819</c:v>
                </c:pt>
                <c:pt idx="500">
                  <c:v>44818</c:v>
                </c:pt>
                <c:pt idx="501">
                  <c:v>44817</c:v>
                </c:pt>
                <c:pt idx="502">
                  <c:v>44816</c:v>
                </c:pt>
                <c:pt idx="503">
                  <c:v>44813</c:v>
                </c:pt>
                <c:pt idx="504">
                  <c:v>44812</c:v>
                </c:pt>
                <c:pt idx="505">
                  <c:v>44811</c:v>
                </c:pt>
                <c:pt idx="506">
                  <c:v>44810</c:v>
                </c:pt>
                <c:pt idx="507">
                  <c:v>44809</c:v>
                </c:pt>
                <c:pt idx="508">
                  <c:v>44806</c:v>
                </c:pt>
                <c:pt idx="509">
                  <c:v>44805</c:v>
                </c:pt>
                <c:pt idx="510">
                  <c:v>44804</c:v>
                </c:pt>
                <c:pt idx="511">
                  <c:v>44803</c:v>
                </c:pt>
                <c:pt idx="512">
                  <c:v>44802</c:v>
                </c:pt>
                <c:pt idx="513">
                  <c:v>44799</c:v>
                </c:pt>
                <c:pt idx="514">
                  <c:v>44798</c:v>
                </c:pt>
                <c:pt idx="515">
                  <c:v>44797</c:v>
                </c:pt>
                <c:pt idx="516">
                  <c:v>44796</c:v>
                </c:pt>
                <c:pt idx="517">
                  <c:v>44795</c:v>
                </c:pt>
                <c:pt idx="518">
                  <c:v>44792</c:v>
                </c:pt>
                <c:pt idx="519">
                  <c:v>44791</c:v>
                </c:pt>
                <c:pt idx="520">
                  <c:v>44790</c:v>
                </c:pt>
                <c:pt idx="521">
                  <c:v>44789</c:v>
                </c:pt>
                <c:pt idx="522">
                  <c:v>44788</c:v>
                </c:pt>
                <c:pt idx="523">
                  <c:v>44785</c:v>
                </c:pt>
                <c:pt idx="524">
                  <c:v>44784</c:v>
                </c:pt>
                <c:pt idx="525">
                  <c:v>44783</c:v>
                </c:pt>
                <c:pt idx="526">
                  <c:v>44782</c:v>
                </c:pt>
                <c:pt idx="527">
                  <c:v>44781</c:v>
                </c:pt>
                <c:pt idx="528">
                  <c:v>44778</c:v>
                </c:pt>
                <c:pt idx="529">
                  <c:v>44777</c:v>
                </c:pt>
                <c:pt idx="530">
                  <c:v>44776</c:v>
                </c:pt>
                <c:pt idx="531">
                  <c:v>44775</c:v>
                </c:pt>
                <c:pt idx="532">
                  <c:v>44774</c:v>
                </c:pt>
                <c:pt idx="533">
                  <c:v>44771</c:v>
                </c:pt>
                <c:pt idx="534">
                  <c:v>44770</c:v>
                </c:pt>
                <c:pt idx="535">
                  <c:v>44769</c:v>
                </c:pt>
                <c:pt idx="536">
                  <c:v>44768</c:v>
                </c:pt>
                <c:pt idx="537">
                  <c:v>44767</c:v>
                </c:pt>
                <c:pt idx="538">
                  <c:v>44764</c:v>
                </c:pt>
                <c:pt idx="539">
                  <c:v>44763</c:v>
                </c:pt>
                <c:pt idx="540">
                  <c:v>44762</c:v>
                </c:pt>
                <c:pt idx="541">
                  <c:v>44761</c:v>
                </c:pt>
                <c:pt idx="542">
                  <c:v>44760</c:v>
                </c:pt>
                <c:pt idx="543">
                  <c:v>44757</c:v>
                </c:pt>
                <c:pt idx="544">
                  <c:v>44756</c:v>
                </c:pt>
                <c:pt idx="545">
                  <c:v>44755</c:v>
                </c:pt>
                <c:pt idx="546">
                  <c:v>44754</c:v>
                </c:pt>
                <c:pt idx="547">
                  <c:v>44753</c:v>
                </c:pt>
                <c:pt idx="548">
                  <c:v>44750</c:v>
                </c:pt>
                <c:pt idx="549">
                  <c:v>44749</c:v>
                </c:pt>
                <c:pt idx="550">
                  <c:v>44748</c:v>
                </c:pt>
                <c:pt idx="551">
                  <c:v>44747</c:v>
                </c:pt>
                <c:pt idx="552">
                  <c:v>44746</c:v>
                </c:pt>
                <c:pt idx="553">
                  <c:v>44743</c:v>
                </c:pt>
                <c:pt idx="554">
                  <c:v>44742</c:v>
                </c:pt>
                <c:pt idx="555">
                  <c:v>44741</c:v>
                </c:pt>
                <c:pt idx="556">
                  <c:v>44740</c:v>
                </c:pt>
                <c:pt idx="557">
                  <c:v>44739</c:v>
                </c:pt>
                <c:pt idx="558">
                  <c:v>44736</c:v>
                </c:pt>
                <c:pt idx="559">
                  <c:v>44735</c:v>
                </c:pt>
                <c:pt idx="560">
                  <c:v>44734</c:v>
                </c:pt>
                <c:pt idx="561">
                  <c:v>44733</c:v>
                </c:pt>
                <c:pt idx="562">
                  <c:v>44732</c:v>
                </c:pt>
                <c:pt idx="563">
                  <c:v>44729</c:v>
                </c:pt>
                <c:pt idx="564">
                  <c:v>44728</c:v>
                </c:pt>
                <c:pt idx="565">
                  <c:v>44727</c:v>
                </c:pt>
                <c:pt idx="566">
                  <c:v>44726</c:v>
                </c:pt>
                <c:pt idx="567">
                  <c:v>44725</c:v>
                </c:pt>
                <c:pt idx="568">
                  <c:v>44722</c:v>
                </c:pt>
                <c:pt idx="569">
                  <c:v>44721</c:v>
                </c:pt>
                <c:pt idx="570">
                  <c:v>44720</c:v>
                </c:pt>
                <c:pt idx="571">
                  <c:v>44719</c:v>
                </c:pt>
                <c:pt idx="572">
                  <c:v>44715</c:v>
                </c:pt>
                <c:pt idx="573">
                  <c:v>44714</c:v>
                </c:pt>
                <c:pt idx="574">
                  <c:v>44713</c:v>
                </c:pt>
                <c:pt idx="575">
                  <c:v>44712</c:v>
                </c:pt>
                <c:pt idx="576">
                  <c:v>44711</c:v>
                </c:pt>
                <c:pt idx="577">
                  <c:v>44708</c:v>
                </c:pt>
                <c:pt idx="578">
                  <c:v>44707</c:v>
                </c:pt>
                <c:pt idx="579">
                  <c:v>44706</c:v>
                </c:pt>
                <c:pt idx="580">
                  <c:v>44705</c:v>
                </c:pt>
                <c:pt idx="581">
                  <c:v>44704</c:v>
                </c:pt>
                <c:pt idx="582">
                  <c:v>44701</c:v>
                </c:pt>
                <c:pt idx="583">
                  <c:v>44700</c:v>
                </c:pt>
                <c:pt idx="584">
                  <c:v>44699</c:v>
                </c:pt>
                <c:pt idx="585">
                  <c:v>44698</c:v>
                </c:pt>
                <c:pt idx="586">
                  <c:v>44697</c:v>
                </c:pt>
                <c:pt idx="587">
                  <c:v>44694</c:v>
                </c:pt>
                <c:pt idx="588">
                  <c:v>44693</c:v>
                </c:pt>
                <c:pt idx="589">
                  <c:v>44692</c:v>
                </c:pt>
                <c:pt idx="590">
                  <c:v>44691</c:v>
                </c:pt>
                <c:pt idx="591">
                  <c:v>44690</c:v>
                </c:pt>
                <c:pt idx="592">
                  <c:v>44687</c:v>
                </c:pt>
                <c:pt idx="593">
                  <c:v>44686</c:v>
                </c:pt>
                <c:pt idx="594">
                  <c:v>44685</c:v>
                </c:pt>
                <c:pt idx="595">
                  <c:v>44684</c:v>
                </c:pt>
                <c:pt idx="596">
                  <c:v>44683</c:v>
                </c:pt>
                <c:pt idx="597">
                  <c:v>44680</c:v>
                </c:pt>
                <c:pt idx="598">
                  <c:v>44679</c:v>
                </c:pt>
                <c:pt idx="599">
                  <c:v>44678</c:v>
                </c:pt>
                <c:pt idx="600">
                  <c:v>44677</c:v>
                </c:pt>
                <c:pt idx="601">
                  <c:v>44676</c:v>
                </c:pt>
                <c:pt idx="602">
                  <c:v>44673</c:v>
                </c:pt>
                <c:pt idx="603">
                  <c:v>44672</c:v>
                </c:pt>
                <c:pt idx="604">
                  <c:v>44671</c:v>
                </c:pt>
                <c:pt idx="605">
                  <c:v>44670</c:v>
                </c:pt>
                <c:pt idx="606">
                  <c:v>44665</c:v>
                </c:pt>
                <c:pt idx="607">
                  <c:v>44664</c:v>
                </c:pt>
                <c:pt idx="608">
                  <c:v>44663</c:v>
                </c:pt>
                <c:pt idx="609">
                  <c:v>44662</c:v>
                </c:pt>
                <c:pt idx="610">
                  <c:v>44659</c:v>
                </c:pt>
                <c:pt idx="611">
                  <c:v>44658</c:v>
                </c:pt>
                <c:pt idx="612">
                  <c:v>44657</c:v>
                </c:pt>
                <c:pt idx="613">
                  <c:v>44656</c:v>
                </c:pt>
                <c:pt idx="614">
                  <c:v>44655</c:v>
                </c:pt>
                <c:pt idx="615">
                  <c:v>44652</c:v>
                </c:pt>
                <c:pt idx="616">
                  <c:v>44651</c:v>
                </c:pt>
                <c:pt idx="617">
                  <c:v>44650</c:v>
                </c:pt>
                <c:pt idx="618">
                  <c:v>44649</c:v>
                </c:pt>
                <c:pt idx="619">
                  <c:v>44648</c:v>
                </c:pt>
                <c:pt idx="620">
                  <c:v>44645</c:v>
                </c:pt>
                <c:pt idx="621">
                  <c:v>44644</c:v>
                </c:pt>
                <c:pt idx="622">
                  <c:v>44643</c:v>
                </c:pt>
                <c:pt idx="623">
                  <c:v>44642</c:v>
                </c:pt>
                <c:pt idx="624">
                  <c:v>44641</c:v>
                </c:pt>
                <c:pt idx="625">
                  <c:v>44638</c:v>
                </c:pt>
                <c:pt idx="626">
                  <c:v>44637</c:v>
                </c:pt>
                <c:pt idx="627">
                  <c:v>44636</c:v>
                </c:pt>
                <c:pt idx="628">
                  <c:v>44635</c:v>
                </c:pt>
                <c:pt idx="629">
                  <c:v>44634</c:v>
                </c:pt>
                <c:pt idx="630">
                  <c:v>44631</c:v>
                </c:pt>
                <c:pt idx="631">
                  <c:v>44630</c:v>
                </c:pt>
                <c:pt idx="632">
                  <c:v>44629</c:v>
                </c:pt>
                <c:pt idx="633">
                  <c:v>44628</c:v>
                </c:pt>
                <c:pt idx="634">
                  <c:v>44627</c:v>
                </c:pt>
                <c:pt idx="635">
                  <c:v>44624</c:v>
                </c:pt>
                <c:pt idx="636">
                  <c:v>44623</c:v>
                </c:pt>
                <c:pt idx="637">
                  <c:v>44622</c:v>
                </c:pt>
                <c:pt idx="638">
                  <c:v>44621</c:v>
                </c:pt>
                <c:pt idx="639">
                  <c:v>44620</c:v>
                </c:pt>
                <c:pt idx="640">
                  <c:v>44617</c:v>
                </c:pt>
                <c:pt idx="641">
                  <c:v>44616</c:v>
                </c:pt>
                <c:pt idx="642">
                  <c:v>44615</c:v>
                </c:pt>
                <c:pt idx="643">
                  <c:v>44614</c:v>
                </c:pt>
                <c:pt idx="644">
                  <c:v>44613</c:v>
                </c:pt>
                <c:pt idx="645">
                  <c:v>44610</c:v>
                </c:pt>
                <c:pt idx="646">
                  <c:v>44609</c:v>
                </c:pt>
                <c:pt idx="647">
                  <c:v>44608</c:v>
                </c:pt>
                <c:pt idx="648">
                  <c:v>44607</c:v>
                </c:pt>
                <c:pt idx="649">
                  <c:v>44606</c:v>
                </c:pt>
                <c:pt idx="650">
                  <c:v>44603</c:v>
                </c:pt>
                <c:pt idx="651">
                  <c:v>44602</c:v>
                </c:pt>
                <c:pt idx="652">
                  <c:v>44601</c:v>
                </c:pt>
                <c:pt idx="653">
                  <c:v>44600</c:v>
                </c:pt>
                <c:pt idx="654">
                  <c:v>44599</c:v>
                </c:pt>
                <c:pt idx="655">
                  <c:v>44596</c:v>
                </c:pt>
                <c:pt idx="656">
                  <c:v>44595</c:v>
                </c:pt>
                <c:pt idx="657">
                  <c:v>44594</c:v>
                </c:pt>
                <c:pt idx="658">
                  <c:v>44593</c:v>
                </c:pt>
                <c:pt idx="659">
                  <c:v>44592</c:v>
                </c:pt>
                <c:pt idx="660">
                  <c:v>44589</c:v>
                </c:pt>
                <c:pt idx="661">
                  <c:v>44588</c:v>
                </c:pt>
                <c:pt idx="662">
                  <c:v>44587</c:v>
                </c:pt>
                <c:pt idx="663">
                  <c:v>44586</c:v>
                </c:pt>
                <c:pt idx="664">
                  <c:v>44585</c:v>
                </c:pt>
                <c:pt idx="665">
                  <c:v>44582</c:v>
                </c:pt>
                <c:pt idx="666">
                  <c:v>44581</c:v>
                </c:pt>
                <c:pt idx="667">
                  <c:v>44580</c:v>
                </c:pt>
                <c:pt idx="668">
                  <c:v>44579</c:v>
                </c:pt>
                <c:pt idx="669">
                  <c:v>44578</c:v>
                </c:pt>
                <c:pt idx="670">
                  <c:v>44575</c:v>
                </c:pt>
                <c:pt idx="671">
                  <c:v>44574</c:v>
                </c:pt>
                <c:pt idx="672">
                  <c:v>44573</c:v>
                </c:pt>
                <c:pt idx="673">
                  <c:v>44572</c:v>
                </c:pt>
                <c:pt idx="674">
                  <c:v>44571</c:v>
                </c:pt>
                <c:pt idx="675">
                  <c:v>44568</c:v>
                </c:pt>
                <c:pt idx="676">
                  <c:v>44567</c:v>
                </c:pt>
                <c:pt idx="677">
                  <c:v>44566</c:v>
                </c:pt>
                <c:pt idx="678">
                  <c:v>44565</c:v>
                </c:pt>
                <c:pt idx="679">
                  <c:v>44564</c:v>
                </c:pt>
                <c:pt idx="680">
                  <c:v>44560</c:v>
                </c:pt>
                <c:pt idx="681">
                  <c:v>44559</c:v>
                </c:pt>
                <c:pt idx="682">
                  <c:v>44558</c:v>
                </c:pt>
                <c:pt idx="683">
                  <c:v>44557</c:v>
                </c:pt>
                <c:pt idx="684">
                  <c:v>44553</c:v>
                </c:pt>
                <c:pt idx="685">
                  <c:v>44552</c:v>
                </c:pt>
                <c:pt idx="686">
                  <c:v>44551</c:v>
                </c:pt>
                <c:pt idx="687">
                  <c:v>44550</c:v>
                </c:pt>
                <c:pt idx="688">
                  <c:v>44547</c:v>
                </c:pt>
                <c:pt idx="689">
                  <c:v>44546</c:v>
                </c:pt>
                <c:pt idx="690">
                  <c:v>44545</c:v>
                </c:pt>
                <c:pt idx="691">
                  <c:v>44544</c:v>
                </c:pt>
                <c:pt idx="692">
                  <c:v>44543</c:v>
                </c:pt>
                <c:pt idx="693">
                  <c:v>44540</c:v>
                </c:pt>
                <c:pt idx="694">
                  <c:v>44539</c:v>
                </c:pt>
                <c:pt idx="695">
                  <c:v>44538</c:v>
                </c:pt>
                <c:pt idx="696">
                  <c:v>44537</c:v>
                </c:pt>
                <c:pt idx="697">
                  <c:v>44536</c:v>
                </c:pt>
                <c:pt idx="698">
                  <c:v>44533</c:v>
                </c:pt>
                <c:pt idx="699">
                  <c:v>44532</c:v>
                </c:pt>
                <c:pt idx="700">
                  <c:v>44531</c:v>
                </c:pt>
                <c:pt idx="701">
                  <c:v>44530</c:v>
                </c:pt>
                <c:pt idx="702">
                  <c:v>44529</c:v>
                </c:pt>
                <c:pt idx="703">
                  <c:v>44526</c:v>
                </c:pt>
                <c:pt idx="704">
                  <c:v>44525</c:v>
                </c:pt>
                <c:pt idx="705">
                  <c:v>44524</c:v>
                </c:pt>
                <c:pt idx="706">
                  <c:v>44523</c:v>
                </c:pt>
                <c:pt idx="707">
                  <c:v>44522</c:v>
                </c:pt>
                <c:pt idx="708">
                  <c:v>44519</c:v>
                </c:pt>
                <c:pt idx="709">
                  <c:v>44518</c:v>
                </c:pt>
                <c:pt idx="710">
                  <c:v>44517</c:v>
                </c:pt>
                <c:pt idx="711">
                  <c:v>44516</c:v>
                </c:pt>
                <c:pt idx="712">
                  <c:v>44515</c:v>
                </c:pt>
                <c:pt idx="713">
                  <c:v>44512</c:v>
                </c:pt>
                <c:pt idx="714">
                  <c:v>44511</c:v>
                </c:pt>
                <c:pt idx="715">
                  <c:v>44510</c:v>
                </c:pt>
                <c:pt idx="716">
                  <c:v>44509</c:v>
                </c:pt>
                <c:pt idx="717">
                  <c:v>44508</c:v>
                </c:pt>
                <c:pt idx="718">
                  <c:v>44505</c:v>
                </c:pt>
                <c:pt idx="719">
                  <c:v>44504</c:v>
                </c:pt>
                <c:pt idx="720">
                  <c:v>44503</c:v>
                </c:pt>
                <c:pt idx="721">
                  <c:v>44502</c:v>
                </c:pt>
                <c:pt idx="722">
                  <c:v>44501</c:v>
                </c:pt>
                <c:pt idx="723">
                  <c:v>44498</c:v>
                </c:pt>
                <c:pt idx="724">
                  <c:v>44497</c:v>
                </c:pt>
                <c:pt idx="725">
                  <c:v>44496</c:v>
                </c:pt>
                <c:pt idx="726">
                  <c:v>44494</c:v>
                </c:pt>
                <c:pt idx="727">
                  <c:v>44491</c:v>
                </c:pt>
                <c:pt idx="728">
                  <c:v>44490</c:v>
                </c:pt>
                <c:pt idx="729">
                  <c:v>44489</c:v>
                </c:pt>
                <c:pt idx="730">
                  <c:v>44488</c:v>
                </c:pt>
                <c:pt idx="731">
                  <c:v>44487</c:v>
                </c:pt>
                <c:pt idx="732">
                  <c:v>44484</c:v>
                </c:pt>
                <c:pt idx="733">
                  <c:v>44483</c:v>
                </c:pt>
                <c:pt idx="734">
                  <c:v>44482</c:v>
                </c:pt>
                <c:pt idx="735">
                  <c:v>44481</c:v>
                </c:pt>
                <c:pt idx="736">
                  <c:v>44480</c:v>
                </c:pt>
                <c:pt idx="737">
                  <c:v>44477</c:v>
                </c:pt>
                <c:pt idx="738">
                  <c:v>44476</c:v>
                </c:pt>
                <c:pt idx="739">
                  <c:v>44475</c:v>
                </c:pt>
                <c:pt idx="740">
                  <c:v>44474</c:v>
                </c:pt>
                <c:pt idx="741">
                  <c:v>44473</c:v>
                </c:pt>
                <c:pt idx="742">
                  <c:v>44470</c:v>
                </c:pt>
                <c:pt idx="743">
                  <c:v>44469</c:v>
                </c:pt>
                <c:pt idx="744">
                  <c:v>44468</c:v>
                </c:pt>
                <c:pt idx="745">
                  <c:v>44467</c:v>
                </c:pt>
                <c:pt idx="746">
                  <c:v>44466</c:v>
                </c:pt>
                <c:pt idx="747">
                  <c:v>44463</c:v>
                </c:pt>
                <c:pt idx="748">
                  <c:v>44462</c:v>
                </c:pt>
                <c:pt idx="749">
                  <c:v>44461</c:v>
                </c:pt>
                <c:pt idx="750">
                  <c:v>44460</c:v>
                </c:pt>
                <c:pt idx="751">
                  <c:v>44459</c:v>
                </c:pt>
                <c:pt idx="752">
                  <c:v>44456</c:v>
                </c:pt>
                <c:pt idx="753">
                  <c:v>44455</c:v>
                </c:pt>
                <c:pt idx="754">
                  <c:v>44454</c:v>
                </c:pt>
                <c:pt idx="755">
                  <c:v>44453</c:v>
                </c:pt>
                <c:pt idx="756">
                  <c:v>44452</c:v>
                </c:pt>
                <c:pt idx="757">
                  <c:v>44449</c:v>
                </c:pt>
                <c:pt idx="758">
                  <c:v>44448</c:v>
                </c:pt>
                <c:pt idx="759">
                  <c:v>44447</c:v>
                </c:pt>
                <c:pt idx="760">
                  <c:v>44446</c:v>
                </c:pt>
                <c:pt idx="761">
                  <c:v>44445</c:v>
                </c:pt>
                <c:pt idx="762">
                  <c:v>44442</c:v>
                </c:pt>
                <c:pt idx="763">
                  <c:v>44441</c:v>
                </c:pt>
                <c:pt idx="764">
                  <c:v>44440</c:v>
                </c:pt>
                <c:pt idx="765">
                  <c:v>44439</c:v>
                </c:pt>
                <c:pt idx="766">
                  <c:v>44438</c:v>
                </c:pt>
                <c:pt idx="767">
                  <c:v>44435</c:v>
                </c:pt>
                <c:pt idx="768">
                  <c:v>44434</c:v>
                </c:pt>
                <c:pt idx="769">
                  <c:v>44433</c:v>
                </c:pt>
                <c:pt idx="770">
                  <c:v>44432</c:v>
                </c:pt>
                <c:pt idx="771">
                  <c:v>44431</c:v>
                </c:pt>
                <c:pt idx="772">
                  <c:v>44428</c:v>
                </c:pt>
                <c:pt idx="773">
                  <c:v>44427</c:v>
                </c:pt>
                <c:pt idx="774">
                  <c:v>44426</c:v>
                </c:pt>
                <c:pt idx="775">
                  <c:v>44425</c:v>
                </c:pt>
                <c:pt idx="776">
                  <c:v>44424</c:v>
                </c:pt>
                <c:pt idx="777">
                  <c:v>44421</c:v>
                </c:pt>
                <c:pt idx="778">
                  <c:v>44420</c:v>
                </c:pt>
                <c:pt idx="779">
                  <c:v>44419</c:v>
                </c:pt>
                <c:pt idx="780">
                  <c:v>44418</c:v>
                </c:pt>
                <c:pt idx="781">
                  <c:v>44417</c:v>
                </c:pt>
                <c:pt idx="782">
                  <c:v>44414</c:v>
                </c:pt>
                <c:pt idx="783">
                  <c:v>44413</c:v>
                </c:pt>
                <c:pt idx="784">
                  <c:v>44412</c:v>
                </c:pt>
                <c:pt idx="785">
                  <c:v>44411</c:v>
                </c:pt>
                <c:pt idx="786">
                  <c:v>44410</c:v>
                </c:pt>
                <c:pt idx="787">
                  <c:v>44407</c:v>
                </c:pt>
                <c:pt idx="788">
                  <c:v>44406</c:v>
                </c:pt>
                <c:pt idx="789">
                  <c:v>44405</c:v>
                </c:pt>
                <c:pt idx="790">
                  <c:v>44404</c:v>
                </c:pt>
                <c:pt idx="791">
                  <c:v>44403</c:v>
                </c:pt>
                <c:pt idx="792">
                  <c:v>44400</c:v>
                </c:pt>
                <c:pt idx="793">
                  <c:v>44399</c:v>
                </c:pt>
                <c:pt idx="794">
                  <c:v>44398</c:v>
                </c:pt>
                <c:pt idx="795">
                  <c:v>44397</c:v>
                </c:pt>
                <c:pt idx="796">
                  <c:v>44396</c:v>
                </c:pt>
                <c:pt idx="797">
                  <c:v>44393</c:v>
                </c:pt>
                <c:pt idx="798">
                  <c:v>44392</c:v>
                </c:pt>
                <c:pt idx="799">
                  <c:v>44391</c:v>
                </c:pt>
                <c:pt idx="800">
                  <c:v>44390</c:v>
                </c:pt>
                <c:pt idx="801">
                  <c:v>44389</c:v>
                </c:pt>
                <c:pt idx="802">
                  <c:v>44386</c:v>
                </c:pt>
                <c:pt idx="803">
                  <c:v>44385</c:v>
                </c:pt>
                <c:pt idx="804">
                  <c:v>44384</c:v>
                </c:pt>
                <c:pt idx="805">
                  <c:v>44383</c:v>
                </c:pt>
                <c:pt idx="806">
                  <c:v>44382</c:v>
                </c:pt>
                <c:pt idx="807">
                  <c:v>44379</c:v>
                </c:pt>
                <c:pt idx="808">
                  <c:v>44378</c:v>
                </c:pt>
                <c:pt idx="809">
                  <c:v>44377</c:v>
                </c:pt>
                <c:pt idx="810">
                  <c:v>44376</c:v>
                </c:pt>
                <c:pt idx="811">
                  <c:v>44375</c:v>
                </c:pt>
                <c:pt idx="812">
                  <c:v>44372</c:v>
                </c:pt>
                <c:pt idx="813">
                  <c:v>44371</c:v>
                </c:pt>
                <c:pt idx="814">
                  <c:v>44370</c:v>
                </c:pt>
                <c:pt idx="815">
                  <c:v>44369</c:v>
                </c:pt>
                <c:pt idx="816">
                  <c:v>44368</c:v>
                </c:pt>
                <c:pt idx="817">
                  <c:v>44365</c:v>
                </c:pt>
                <c:pt idx="818">
                  <c:v>44364</c:v>
                </c:pt>
                <c:pt idx="819">
                  <c:v>44363</c:v>
                </c:pt>
                <c:pt idx="820">
                  <c:v>44362</c:v>
                </c:pt>
                <c:pt idx="821">
                  <c:v>44361</c:v>
                </c:pt>
                <c:pt idx="822">
                  <c:v>44358</c:v>
                </c:pt>
                <c:pt idx="823">
                  <c:v>44357</c:v>
                </c:pt>
                <c:pt idx="824">
                  <c:v>44356</c:v>
                </c:pt>
                <c:pt idx="825">
                  <c:v>44355</c:v>
                </c:pt>
                <c:pt idx="826">
                  <c:v>44354</c:v>
                </c:pt>
                <c:pt idx="827">
                  <c:v>44351</c:v>
                </c:pt>
                <c:pt idx="828">
                  <c:v>44350</c:v>
                </c:pt>
                <c:pt idx="829">
                  <c:v>44349</c:v>
                </c:pt>
                <c:pt idx="830">
                  <c:v>44348</c:v>
                </c:pt>
                <c:pt idx="831">
                  <c:v>44347</c:v>
                </c:pt>
                <c:pt idx="832">
                  <c:v>44344</c:v>
                </c:pt>
                <c:pt idx="833">
                  <c:v>44343</c:v>
                </c:pt>
                <c:pt idx="834">
                  <c:v>44342</c:v>
                </c:pt>
                <c:pt idx="835">
                  <c:v>44341</c:v>
                </c:pt>
                <c:pt idx="836">
                  <c:v>44337</c:v>
                </c:pt>
                <c:pt idx="837">
                  <c:v>44336</c:v>
                </c:pt>
                <c:pt idx="838">
                  <c:v>44335</c:v>
                </c:pt>
                <c:pt idx="839">
                  <c:v>44334</c:v>
                </c:pt>
                <c:pt idx="840">
                  <c:v>44333</c:v>
                </c:pt>
                <c:pt idx="841">
                  <c:v>44330</c:v>
                </c:pt>
                <c:pt idx="842">
                  <c:v>44329</c:v>
                </c:pt>
                <c:pt idx="843">
                  <c:v>44328</c:v>
                </c:pt>
                <c:pt idx="844">
                  <c:v>44327</c:v>
                </c:pt>
                <c:pt idx="845">
                  <c:v>44326</c:v>
                </c:pt>
                <c:pt idx="846">
                  <c:v>44323</c:v>
                </c:pt>
                <c:pt idx="847">
                  <c:v>44322</c:v>
                </c:pt>
                <c:pt idx="848">
                  <c:v>44321</c:v>
                </c:pt>
                <c:pt idx="849">
                  <c:v>44320</c:v>
                </c:pt>
                <c:pt idx="850">
                  <c:v>44319</c:v>
                </c:pt>
                <c:pt idx="851">
                  <c:v>44316</c:v>
                </c:pt>
                <c:pt idx="852">
                  <c:v>44315</c:v>
                </c:pt>
                <c:pt idx="853">
                  <c:v>44314</c:v>
                </c:pt>
                <c:pt idx="854">
                  <c:v>44313</c:v>
                </c:pt>
                <c:pt idx="855">
                  <c:v>44312</c:v>
                </c:pt>
                <c:pt idx="856">
                  <c:v>44309</c:v>
                </c:pt>
                <c:pt idx="857">
                  <c:v>44308</c:v>
                </c:pt>
                <c:pt idx="858">
                  <c:v>44307</c:v>
                </c:pt>
                <c:pt idx="859">
                  <c:v>44306</c:v>
                </c:pt>
                <c:pt idx="860">
                  <c:v>44305</c:v>
                </c:pt>
                <c:pt idx="861">
                  <c:v>44302</c:v>
                </c:pt>
                <c:pt idx="862">
                  <c:v>44301</c:v>
                </c:pt>
                <c:pt idx="863">
                  <c:v>44300</c:v>
                </c:pt>
                <c:pt idx="864">
                  <c:v>44299</c:v>
                </c:pt>
                <c:pt idx="865">
                  <c:v>44298</c:v>
                </c:pt>
                <c:pt idx="866">
                  <c:v>44295</c:v>
                </c:pt>
                <c:pt idx="867">
                  <c:v>44294</c:v>
                </c:pt>
                <c:pt idx="868">
                  <c:v>44293</c:v>
                </c:pt>
                <c:pt idx="869">
                  <c:v>44292</c:v>
                </c:pt>
                <c:pt idx="870">
                  <c:v>44287</c:v>
                </c:pt>
                <c:pt idx="871">
                  <c:v>44286</c:v>
                </c:pt>
                <c:pt idx="872">
                  <c:v>44285</c:v>
                </c:pt>
                <c:pt idx="873">
                  <c:v>44284</c:v>
                </c:pt>
                <c:pt idx="874">
                  <c:v>44281</c:v>
                </c:pt>
                <c:pt idx="875">
                  <c:v>44280</c:v>
                </c:pt>
                <c:pt idx="876">
                  <c:v>44279</c:v>
                </c:pt>
                <c:pt idx="877">
                  <c:v>44278</c:v>
                </c:pt>
                <c:pt idx="878">
                  <c:v>44277</c:v>
                </c:pt>
                <c:pt idx="879">
                  <c:v>44274</c:v>
                </c:pt>
                <c:pt idx="880">
                  <c:v>44273</c:v>
                </c:pt>
                <c:pt idx="881">
                  <c:v>44272</c:v>
                </c:pt>
                <c:pt idx="882">
                  <c:v>44271</c:v>
                </c:pt>
                <c:pt idx="883">
                  <c:v>44270</c:v>
                </c:pt>
                <c:pt idx="884">
                  <c:v>44267</c:v>
                </c:pt>
                <c:pt idx="885">
                  <c:v>44266</c:v>
                </c:pt>
                <c:pt idx="886">
                  <c:v>44265</c:v>
                </c:pt>
                <c:pt idx="887">
                  <c:v>44264</c:v>
                </c:pt>
                <c:pt idx="888">
                  <c:v>44263</c:v>
                </c:pt>
                <c:pt idx="889">
                  <c:v>44260</c:v>
                </c:pt>
                <c:pt idx="890">
                  <c:v>44259</c:v>
                </c:pt>
                <c:pt idx="891">
                  <c:v>44258</c:v>
                </c:pt>
                <c:pt idx="892">
                  <c:v>44257</c:v>
                </c:pt>
                <c:pt idx="893">
                  <c:v>44256</c:v>
                </c:pt>
                <c:pt idx="894">
                  <c:v>44253</c:v>
                </c:pt>
                <c:pt idx="895">
                  <c:v>44252</c:v>
                </c:pt>
                <c:pt idx="896">
                  <c:v>44251</c:v>
                </c:pt>
                <c:pt idx="897">
                  <c:v>44250</c:v>
                </c:pt>
                <c:pt idx="898">
                  <c:v>44249</c:v>
                </c:pt>
                <c:pt idx="899">
                  <c:v>44246</c:v>
                </c:pt>
                <c:pt idx="900">
                  <c:v>44245</c:v>
                </c:pt>
                <c:pt idx="901">
                  <c:v>44244</c:v>
                </c:pt>
                <c:pt idx="902">
                  <c:v>44243</c:v>
                </c:pt>
                <c:pt idx="903">
                  <c:v>44242</c:v>
                </c:pt>
                <c:pt idx="904">
                  <c:v>44239</c:v>
                </c:pt>
                <c:pt idx="905">
                  <c:v>44238</c:v>
                </c:pt>
                <c:pt idx="906">
                  <c:v>44237</c:v>
                </c:pt>
                <c:pt idx="907">
                  <c:v>44236</c:v>
                </c:pt>
                <c:pt idx="908">
                  <c:v>44235</c:v>
                </c:pt>
                <c:pt idx="909">
                  <c:v>44232</c:v>
                </c:pt>
                <c:pt idx="910">
                  <c:v>44231</c:v>
                </c:pt>
                <c:pt idx="911">
                  <c:v>44230</c:v>
                </c:pt>
                <c:pt idx="912">
                  <c:v>44229</c:v>
                </c:pt>
                <c:pt idx="913">
                  <c:v>44228</c:v>
                </c:pt>
                <c:pt idx="914">
                  <c:v>44225</c:v>
                </c:pt>
                <c:pt idx="915">
                  <c:v>44224</c:v>
                </c:pt>
                <c:pt idx="916">
                  <c:v>44223</c:v>
                </c:pt>
                <c:pt idx="917">
                  <c:v>44222</c:v>
                </c:pt>
                <c:pt idx="918">
                  <c:v>44221</c:v>
                </c:pt>
                <c:pt idx="919">
                  <c:v>44218</c:v>
                </c:pt>
                <c:pt idx="920">
                  <c:v>44217</c:v>
                </c:pt>
                <c:pt idx="921">
                  <c:v>44216</c:v>
                </c:pt>
                <c:pt idx="922">
                  <c:v>44215</c:v>
                </c:pt>
                <c:pt idx="923">
                  <c:v>44214</c:v>
                </c:pt>
                <c:pt idx="924">
                  <c:v>44211</c:v>
                </c:pt>
                <c:pt idx="925">
                  <c:v>44210</c:v>
                </c:pt>
                <c:pt idx="926">
                  <c:v>44209</c:v>
                </c:pt>
                <c:pt idx="927">
                  <c:v>44208</c:v>
                </c:pt>
                <c:pt idx="928">
                  <c:v>44207</c:v>
                </c:pt>
                <c:pt idx="929">
                  <c:v>44204</c:v>
                </c:pt>
                <c:pt idx="930">
                  <c:v>44203</c:v>
                </c:pt>
                <c:pt idx="931">
                  <c:v>44202</c:v>
                </c:pt>
                <c:pt idx="932">
                  <c:v>44201</c:v>
                </c:pt>
                <c:pt idx="933">
                  <c:v>44200</c:v>
                </c:pt>
                <c:pt idx="934">
                  <c:v>44195</c:v>
                </c:pt>
                <c:pt idx="935">
                  <c:v>44194</c:v>
                </c:pt>
                <c:pt idx="936">
                  <c:v>44193</c:v>
                </c:pt>
                <c:pt idx="937">
                  <c:v>44188</c:v>
                </c:pt>
                <c:pt idx="938">
                  <c:v>44187</c:v>
                </c:pt>
                <c:pt idx="939">
                  <c:v>44186</c:v>
                </c:pt>
                <c:pt idx="940">
                  <c:v>44183</c:v>
                </c:pt>
                <c:pt idx="941">
                  <c:v>44182</c:v>
                </c:pt>
                <c:pt idx="942">
                  <c:v>44181</c:v>
                </c:pt>
                <c:pt idx="943">
                  <c:v>44180</c:v>
                </c:pt>
                <c:pt idx="944">
                  <c:v>44179</c:v>
                </c:pt>
                <c:pt idx="945">
                  <c:v>44176</c:v>
                </c:pt>
                <c:pt idx="946">
                  <c:v>44175</c:v>
                </c:pt>
                <c:pt idx="947">
                  <c:v>44174</c:v>
                </c:pt>
                <c:pt idx="948">
                  <c:v>44173</c:v>
                </c:pt>
                <c:pt idx="949">
                  <c:v>44172</c:v>
                </c:pt>
                <c:pt idx="950">
                  <c:v>44169</c:v>
                </c:pt>
                <c:pt idx="951">
                  <c:v>44168</c:v>
                </c:pt>
                <c:pt idx="952">
                  <c:v>44167</c:v>
                </c:pt>
                <c:pt idx="953">
                  <c:v>44166</c:v>
                </c:pt>
                <c:pt idx="954">
                  <c:v>44165</c:v>
                </c:pt>
                <c:pt idx="955">
                  <c:v>44162</c:v>
                </c:pt>
                <c:pt idx="956">
                  <c:v>44161</c:v>
                </c:pt>
                <c:pt idx="957">
                  <c:v>44160</c:v>
                </c:pt>
                <c:pt idx="958">
                  <c:v>44159</c:v>
                </c:pt>
                <c:pt idx="959">
                  <c:v>44158</c:v>
                </c:pt>
                <c:pt idx="960">
                  <c:v>44155</c:v>
                </c:pt>
                <c:pt idx="961">
                  <c:v>44154</c:v>
                </c:pt>
                <c:pt idx="962">
                  <c:v>44153</c:v>
                </c:pt>
                <c:pt idx="963">
                  <c:v>44152</c:v>
                </c:pt>
                <c:pt idx="964">
                  <c:v>44151</c:v>
                </c:pt>
                <c:pt idx="965">
                  <c:v>44148</c:v>
                </c:pt>
                <c:pt idx="966">
                  <c:v>44147</c:v>
                </c:pt>
                <c:pt idx="967">
                  <c:v>44146</c:v>
                </c:pt>
                <c:pt idx="968">
                  <c:v>44145</c:v>
                </c:pt>
                <c:pt idx="969">
                  <c:v>44144</c:v>
                </c:pt>
                <c:pt idx="970">
                  <c:v>44141</c:v>
                </c:pt>
                <c:pt idx="971">
                  <c:v>44140</c:v>
                </c:pt>
                <c:pt idx="972">
                  <c:v>44139</c:v>
                </c:pt>
                <c:pt idx="973">
                  <c:v>44138</c:v>
                </c:pt>
                <c:pt idx="974">
                  <c:v>44137</c:v>
                </c:pt>
                <c:pt idx="975">
                  <c:v>44134</c:v>
                </c:pt>
                <c:pt idx="976">
                  <c:v>44133</c:v>
                </c:pt>
                <c:pt idx="977">
                  <c:v>44132</c:v>
                </c:pt>
                <c:pt idx="978">
                  <c:v>44131</c:v>
                </c:pt>
                <c:pt idx="979">
                  <c:v>44127</c:v>
                </c:pt>
                <c:pt idx="980">
                  <c:v>44126</c:v>
                </c:pt>
                <c:pt idx="981">
                  <c:v>44125</c:v>
                </c:pt>
                <c:pt idx="982">
                  <c:v>44124</c:v>
                </c:pt>
                <c:pt idx="983">
                  <c:v>44123</c:v>
                </c:pt>
                <c:pt idx="984">
                  <c:v>44120</c:v>
                </c:pt>
                <c:pt idx="985">
                  <c:v>44119</c:v>
                </c:pt>
                <c:pt idx="986">
                  <c:v>44118</c:v>
                </c:pt>
                <c:pt idx="987">
                  <c:v>44117</c:v>
                </c:pt>
                <c:pt idx="988">
                  <c:v>44116</c:v>
                </c:pt>
                <c:pt idx="989">
                  <c:v>44113</c:v>
                </c:pt>
                <c:pt idx="990">
                  <c:v>44112</c:v>
                </c:pt>
                <c:pt idx="991">
                  <c:v>44111</c:v>
                </c:pt>
                <c:pt idx="992">
                  <c:v>44110</c:v>
                </c:pt>
                <c:pt idx="993">
                  <c:v>44109</c:v>
                </c:pt>
                <c:pt idx="994">
                  <c:v>44106</c:v>
                </c:pt>
                <c:pt idx="995">
                  <c:v>44105</c:v>
                </c:pt>
                <c:pt idx="996">
                  <c:v>44104</c:v>
                </c:pt>
                <c:pt idx="997">
                  <c:v>44103</c:v>
                </c:pt>
                <c:pt idx="998">
                  <c:v>44102</c:v>
                </c:pt>
                <c:pt idx="999">
                  <c:v>44099</c:v>
                </c:pt>
                <c:pt idx="1000">
                  <c:v>44098</c:v>
                </c:pt>
                <c:pt idx="1001">
                  <c:v>44097</c:v>
                </c:pt>
                <c:pt idx="1002">
                  <c:v>44096</c:v>
                </c:pt>
                <c:pt idx="1003">
                  <c:v>44095</c:v>
                </c:pt>
                <c:pt idx="1004">
                  <c:v>44092</c:v>
                </c:pt>
                <c:pt idx="1005">
                  <c:v>44091</c:v>
                </c:pt>
                <c:pt idx="1006">
                  <c:v>44090</c:v>
                </c:pt>
                <c:pt idx="1007">
                  <c:v>44089</c:v>
                </c:pt>
                <c:pt idx="1008">
                  <c:v>44088</c:v>
                </c:pt>
                <c:pt idx="1009">
                  <c:v>44085</c:v>
                </c:pt>
                <c:pt idx="1010">
                  <c:v>44084</c:v>
                </c:pt>
                <c:pt idx="1011">
                  <c:v>44083</c:v>
                </c:pt>
                <c:pt idx="1012">
                  <c:v>44082</c:v>
                </c:pt>
                <c:pt idx="1013">
                  <c:v>44081</c:v>
                </c:pt>
                <c:pt idx="1014">
                  <c:v>44078</c:v>
                </c:pt>
                <c:pt idx="1015">
                  <c:v>44077</c:v>
                </c:pt>
                <c:pt idx="1016">
                  <c:v>44076</c:v>
                </c:pt>
                <c:pt idx="1017">
                  <c:v>44075</c:v>
                </c:pt>
                <c:pt idx="1018">
                  <c:v>44074</c:v>
                </c:pt>
                <c:pt idx="1019">
                  <c:v>44071</c:v>
                </c:pt>
                <c:pt idx="1020">
                  <c:v>44070</c:v>
                </c:pt>
                <c:pt idx="1021">
                  <c:v>44069</c:v>
                </c:pt>
                <c:pt idx="1022">
                  <c:v>44068</c:v>
                </c:pt>
                <c:pt idx="1023">
                  <c:v>44067</c:v>
                </c:pt>
                <c:pt idx="1024">
                  <c:v>44064</c:v>
                </c:pt>
                <c:pt idx="1025">
                  <c:v>44063</c:v>
                </c:pt>
                <c:pt idx="1026">
                  <c:v>44062</c:v>
                </c:pt>
                <c:pt idx="1027">
                  <c:v>44061</c:v>
                </c:pt>
                <c:pt idx="1028">
                  <c:v>44060</c:v>
                </c:pt>
                <c:pt idx="1029">
                  <c:v>44057</c:v>
                </c:pt>
                <c:pt idx="1030">
                  <c:v>44056</c:v>
                </c:pt>
                <c:pt idx="1031">
                  <c:v>44055</c:v>
                </c:pt>
                <c:pt idx="1032">
                  <c:v>44054</c:v>
                </c:pt>
                <c:pt idx="1033">
                  <c:v>44053</c:v>
                </c:pt>
                <c:pt idx="1034">
                  <c:v>44050</c:v>
                </c:pt>
                <c:pt idx="1035">
                  <c:v>44049</c:v>
                </c:pt>
                <c:pt idx="1036">
                  <c:v>44048</c:v>
                </c:pt>
                <c:pt idx="1037">
                  <c:v>44047</c:v>
                </c:pt>
                <c:pt idx="1038">
                  <c:v>44046</c:v>
                </c:pt>
                <c:pt idx="1039">
                  <c:v>44043</c:v>
                </c:pt>
                <c:pt idx="1040">
                  <c:v>44042</c:v>
                </c:pt>
                <c:pt idx="1041">
                  <c:v>44041</c:v>
                </c:pt>
                <c:pt idx="1042">
                  <c:v>44040</c:v>
                </c:pt>
                <c:pt idx="1043">
                  <c:v>44039</c:v>
                </c:pt>
                <c:pt idx="1044">
                  <c:v>44036</c:v>
                </c:pt>
                <c:pt idx="1045">
                  <c:v>44035</c:v>
                </c:pt>
                <c:pt idx="1046">
                  <c:v>44034</c:v>
                </c:pt>
                <c:pt idx="1047">
                  <c:v>44033</c:v>
                </c:pt>
                <c:pt idx="1048">
                  <c:v>44032</c:v>
                </c:pt>
                <c:pt idx="1049">
                  <c:v>44029</c:v>
                </c:pt>
                <c:pt idx="1050">
                  <c:v>44028</c:v>
                </c:pt>
                <c:pt idx="1051">
                  <c:v>44027</c:v>
                </c:pt>
                <c:pt idx="1052">
                  <c:v>44026</c:v>
                </c:pt>
                <c:pt idx="1053">
                  <c:v>44025</c:v>
                </c:pt>
                <c:pt idx="1054">
                  <c:v>44022</c:v>
                </c:pt>
                <c:pt idx="1055">
                  <c:v>44021</c:v>
                </c:pt>
                <c:pt idx="1056">
                  <c:v>44020</c:v>
                </c:pt>
                <c:pt idx="1057">
                  <c:v>44019</c:v>
                </c:pt>
                <c:pt idx="1058">
                  <c:v>44018</c:v>
                </c:pt>
                <c:pt idx="1059">
                  <c:v>44015</c:v>
                </c:pt>
                <c:pt idx="1060">
                  <c:v>44014</c:v>
                </c:pt>
                <c:pt idx="1061">
                  <c:v>44013</c:v>
                </c:pt>
                <c:pt idx="1062">
                  <c:v>44012</c:v>
                </c:pt>
                <c:pt idx="1063">
                  <c:v>44011</c:v>
                </c:pt>
                <c:pt idx="1064">
                  <c:v>44008</c:v>
                </c:pt>
                <c:pt idx="1065">
                  <c:v>44007</c:v>
                </c:pt>
                <c:pt idx="1066">
                  <c:v>44006</c:v>
                </c:pt>
                <c:pt idx="1067">
                  <c:v>44005</c:v>
                </c:pt>
                <c:pt idx="1068">
                  <c:v>44004</c:v>
                </c:pt>
                <c:pt idx="1069">
                  <c:v>44001</c:v>
                </c:pt>
                <c:pt idx="1070">
                  <c:v>44000</c:v>
                </c:pt>
                <c:pt idx="1071">
                  <c:v>43999</c:v>
                </c:pt>
                <c:pt idx="1072">
                  <c:v>43998</c:v>
                </c:pt>
                <c:pt idx="1073">
                  <c:v>43997</c:v>
                </c:pt>
                <c:pt idx="1074">
                  <c:v>43994</c:v>
                </c:pt>
                <c:pt idx="1075">
                  <c:v>43993</c:v>
                </c:pt>
                <c:pt idx="1076">
                  <c:v>43992</c:v>
                </c:pt>
                <c:pt idx="1077">
                  <c:v>43991</c:v>
                </c:pt>
                <c:pt idx="1078">
                  <c:v>43990</c:v>
                </c:pt>
                <c:pt idx="1079">
                  <c:v>43987</c:v>
                </c:pt>
                <c:pt idx="1080">
                  <c:v>43986</c:v>
                </c:pt>
                <c:pt idx="1081">
                  <c:v>43985</c:v>
                </c:pt>
                <c:pt idx="1082">
                  <c:v>43984</c:v>
                </c:pt>
                <c:pt idx="1083">
                  <c:v>43980</c:v>
                </c:pt>
                <c:pt idx="1084">
                  <c:v>43979</c:v>
                </c:pt>
                <c:pt idx="1085">
                  <c:v>43978</c:v>
                </c:pt>
                <c:pt idx="1086">
                  <c:v>43977</c:v>
                </c:pt>
                <c:pt idx="1087">
                  <c:v>43976</c:v>
                </c:pt>
                <c:pt idx="1088">
                  <c:v>43973</c:v>
                </c:pt>
                <c:pt idx="1089">
                  <c:v>43972</c:v>
                </c:pt>
                <c:pt idx="1090">
                  <c:v>43971</c:v>
                </c:pt>
                <c:pt idx="1091">
                  <c:v>43970</c:v>
                </c:pt>
                <c:pt idx="1092">
                  <c:v>43969</c:v>
                </c:pt>
                <c:pt idx="1093">
                  <c:v>43966</c:v>
                </c:pt>
                <c:pt idx="1094">
                  <c:v>43965</c:v>
                </c:pt>
                <c:pt idx="1095">
                  <c:v>43964</c:v>
                </c:pt>
                <c:pt idx="1096">
                  <c:v>43963</c:v>
                </c:pt>
                <c:pt idx="1097">
                  <c:v>43962</c:v>
                </c:pt>
                <c:pt idx="1098">
                  <c:v>43959</c:v>
                </c:pt>
                <c:pt idx="1099">
                  <c:v>43958</c:v>
                </c:pt>
                <c:pt idx="1100">
                  <c:v>43957</c:v>
                </c:pt>
                <c:pt idx="1101">
                  <c:v>43956</c:v>
                </c:pt>
                <c:pt idx="1102">
                  <c:v>43955</c:v>
                </c:pt>
                <c:pt idx="1103">
                  <c:v>43951</c:v>
                </c:pt>
                <c:pt idx="1104">
                  <c:v>43950</c:v>
                </c:pt>
                <c:pt idx="1105">
                  <c:v>43949</c:v>
                </c:pt>
                <c:pt idx="1106">
                  <c:v>43948</c:v>
                </c:pt>
                <c:pt idx="1107">
                  <c:v>43945</c:v>
                </c:pt>
                <c:pt idx="1108">
                  <c:v>43944</c:v>
                </c:pt>
                <c:pt idx="1109">
                  <c:v>43943</c:v>
                </c:pt>
                <c:pt idx="1110">
                  <c:v>43942</c:v>
                </c:pt>
                <c:pt idx="1111">
                  <c:v>43941</c:v>
                </c:pt>
                <c:pt idx="1112">
                  <c:v>43938</c:v>
                </c:pt>
                <c:pt idx="1113">
                  <c:v>43937</c:v>
                </c:pt>
                <c:pt idx="1114">
                  <c:v>43936</c:v>
                </c:pt>
                <c:pt idx="1115">
                  <c:v>43935</c:v>
                </c:pt>
                <c:pt idx="1116">
                  <c:v>43930</c:v>
                </c:pt>
                <c:pt idx="1117">
                  <c:v>43929</c:v>
                </c:pt>
                <c:pt idx="1118">
                  <c:v>43928</c:v>
                </c:pt>
                <c:pt idx="1119">
                  <c:v>43927</c:v>
                </c:pt>
                <c:pt idx="1120">
                  <c:v>43924</c:v>
                </c:pt>
                <c:pt idx="1121">
                  <c:v>43923</c:v>
                </c:pt>
                <c:pt idx="1122">
                  <c:v>43922</c:v>
                </c:pt>
                <c:pt idx="1123">
                  <c:v>43921</c:v>
                </c:pt>
                <c:pt idx="1124">
                  <c:v>43920</c:v>
                </c:pt>
                <c:pt idx="1125">
                  <c:v>43917</c:v>
                </c:pt>
                <c:pt idx="1126">
                  <c:v>43916</c:v>
                </c:pt>
                <c:pt idx="1127">
                  <c:v>43915</c:v>
                </c:pt>
                <c:pt idx="1128">
                  <c:v>43914</c:v>
                </c:pt>
                <c:pt idx="1129">
                  <c:v>43913</c:v>
                </c:pt>
                <c:pt idx="1130">
                  <c:v>43910</c:v>
                </c:pt>
                <c:pt idx="1131">
                  <c:v>43909</c:v>
                </c:pt>
                <c:pt idx="1132">
                  <c:v>43908</c:v>
                </c:pt>
                <c:pt idx="1133">
                  <c:v>43907</c:v>
                </c:pt>
                <c:pt idx="1134">
                  <c:v>43906</c:v>
                </c:pt>
                <c:pt idx="1135">
                  <c:v>43903</c:v>
                </c:pt>
                <c:pt idx="1136">
                  <c:v>43902</c:v>
                </c:pt>
                <c:pt idx="1137">
                  <c:v>43901</c:v>
                </c:pt>
                <c:pt idx="1138">
                  <c:v>43900</c:v>
                </c:pt>
                <c:pt idx="1139">
                  <c:v>43899</c:v>
                </c:pt>
                <c:pt idx="1140">
                  <c:v>43896</c:v>
                </c:pt>
                <c:pt idx="1141">
                  <c:v>43895</c:v>
                </c:pt>
                <c:pt idx="1142">
                  <c:v>43894</c:v>
                </c:pt>
                <c:pt idx="1143">
                  <c:v>43893</c:v>
                </c:pt>
                <c:pt idx="1144">
                  <c:v>43892</c:v>
                </c:pt>
                <c:pt idx="1145">
                  <c:v>43889</c:v>
                </c:pt>
                <c:pt idx="1146">
                  <c:v>43888</c:v>
                </c:pt>
                <c:pt idx="1147">
                  <c:v>43887</c:v>
                </c:pt>
                <c:pt idx="1148">
                  <c:v>43886</c:v>
                </c:pt>
                <c:pt idx="1149">
                  <c:v>43885</c:v>
                </c:pt>
                <c:pt idx="1150">
                  <c:v>43882</c:v>
                </c:pt>
                <c:pt idx="1151">
                  <c:v>43881</c:v>
                </c:pt>
                <c:pt idx="1152">
                  <c:v>43880</c:v>
                </c:pt>
                <c:pt idx="1153">
                  <c:v>43879</c:v>
                </c:pt>
                <c:pt idx="1154">
                  <c:v>43878</c:v>
                </c:pt>
                <c:pt idx="1155">
                  <c:v>43875</c:v>
                </c:pt>
                <c:pt idx="1156">
                  <c:v>43874</c:v>
                </c:pt>
                <c:pt idx="1157">
                  <c:v>43873</c:v>
                </c:pt>
                <c:pt idx="1158">
                  <c:v>43872</c:v>
                </c:pt>
                <c:pt idx="1159">
                  <c:v>43871</c:v>
                </c:pt>
                <c:pt idx="1160">
                  <c:v>43868</c:v>
                </c:pt>
                <c:pt idx="1161">
                  <c:v>43867</c:v>
                </c:pt>
                <c:pt idx="1162">
                  <c:v>43866</c:v>
                </c:pt>
                <c:pt idx="1163">
                  <c:v>43865</c:v>
                </c:pt>
                <c:pt idx="1164">
                  <c:v>43864</c:v>
                </c:pt>
                <c:pt idx="1165">
                  <c:v>43861</c:v>
                </c:pt>
                <c:pt idx="1166">
                  <c:v>43860</c:v>
                </c:pt>
                <c:pt idx="1167">
                  <c:v>43859</c:v>
                </c:pt>
                <c:pt idx="1168">
                  <c:v>43858</c:v>
                </c:pt>
                <c:pt idx="1169">
                  <c:v>43857</c:v>
                </c:pt>
                <c:pt idx="1170">
                  <c:v>43854</c:v>
                </c:pt>
                <c:pt idx="1171">
                  <c:v>43853</c:v>
                </c:pt>
                <c:pt idx="1172">
                  <c:v>43852</c:v>
                </c:pt>
                <c:pt idx="1173">
                  <c:v>43851</c:v>
                </c:pt>
                <c:pt idx="1174">
                  <c:v>43850</c:v>
                </c:pt>
                <c:pt idx="1175">
                  <c:v>43847</c:v>
                </c:pt>
                <c:pt idx="1176">
                  <c:v>43846</c:v>
                </c:pt>
                <c:pt idx="1177">
                  <c:v>43845</c:v>
                </c:pt>
                <c:pt idx="1178">
                  <c:v>43844</c:v>
                </c:pt>
                <c:pt idx="1179">
                  <c:v>43843</c:v>
                </c:pt>
                <c:pt idx="1180">
                  <c:v>43840</c:v>
                </c:pt>
                <c:pt idx="1181">
                  <c:v>43839</c:v>
                </c:pt>
                <c:pt idx="1182">
                  <c:v>43838</c:v>
                </c:pt>
                <c:pt idx="1183">
                  <c:v>43837</c:v>
                </c:pt>
                <c:pt idx="1184">
                  <c:v>43836</c:v>
                </c:pt>
                <c:pt idx="1185">
                  <c:v>43833</c:v>
                </c:pt>
                <c:pt idx="1186">
                  <c:v>43832</c:v>
                </c:pt>
                <c:pt idx="1187">
                  <c:v>43829</c:v>
                </c:pt>
                <c:pt idx="1188">
                  <c:v>43826</c:v>
                </c:pt>
                <c:pt idx="1189">
                  <c:v>43822</c:v>
                </c:pt>
                <c:pt idx="1190">
                  <c:v>43819</c:v>
                </c:pt>
                <c:pt idx="1191">
                  <c:v>43818</c:v>
                </c:pt>
                <c:pt idx="1192">
                  <c:v>43817</c:v>
                </c:pt>
                <c:pt idx="1193">
                  <c:v>43816</c:v>
                </c:pt>
                <c:pt idx="1194">
                  <c:v>43815</c:v>
                </c:pt>
                <c:pt idx="1195">
                  <c:v>43812</c:v>
                </c:pt>
                <c:pt idx="1196">
                  <c:v>43811</c:v>
                </c:pt>
                <c:pt idx="1197">
                  <c:v>43810</c:v>
                </c:pt>
                <c:pt idx="1198">
                  <c:v>43809</c:v>
                </c:pt>
                <c:pt idx="1199">
                  <c:v>43808</c:v>
                </c:pt>
                <c:pt idx="1200">
                  <c:v>43805</c:v>
                </c:pt>
                <c:pt idx="1201">
                  <c:v>43804</c:v>
                </c:pt>
                <c:pt idx="1202">
                  <c:v>43803</c:v>
                </c:pt>
                <c:pt idx="1203">
                  <c:v>43802</c:v>
                </c:pt>
                <c:pt idx="1204">
                  <c:v>43801</c:v>
                </c:pt>
                <c:pt idx="1205">
                  <c:v>43798</c:v>
                </c:pt>
                <c:pt idx="1206">
                  <c:v>43797</c:v>
                </c:pt>
                <c:pt idx="1207">
                  <c:v>43796</c:v>
                </c:pt>
                <c:pt idx="1208">
                  <c:v>43795</c:v>
                </c:pt>
                <c:pt idx="1209">
                  <c:v>43794</c:v>
                </c:pt>
                <c:pt idx="1210">
                  <c:v>43791</c:v>
                </c:pt>
                <c:pt idx="1211">
                  <c:v>43790</c:v>
                </c:pt>
                <c:pt idx="1212">
                  <c:v>43789</c:v>
                </c:pt>
                <c:pt idx="1213">
                  <c:v>43788</c:v>
                </c:pt>
                <c:pt idx="1214">
                  <c:v>43787</c:v>
                </c:pt>
                <c:pt idx="1215">
                  <c:v>43784</c:v>
                </c:pt>
                <c:pt idx="1216">
                  <c:v>43783</c:v>
                </c:pt>
                <c:pt idx="1217">
                  <c:v>43782</c:v>
                </c:pt>
                <c:pt idx="1218">
                  <c:v>43781</c:v>
                </c:pt>
                <c:pt idx="1219">
                  <c:v>43780</c:v>
                </c:pt>
                <c:pt idx="1220">
                  <c:v>43777</c:v>
                </c:pt>
                <c:pt idx="1221">
                  <c:v>43776</c:v>
                </c:pt>
                <c:pt idx="1222">
                  <c:v>43775</c:v>
                </c:pt>
                <c:pt idx="1223">
                  <c:v>43774</c:v>
                </c:pt>
                <c:pt idx="1224">
                  <c:v>43773</c:v>
                </c:pt>
                <c:pt idx="1225">
                  <c:v>43770</c:v>
                </c:pt>
                <c:pt idx="1226">
                  <c:v>43769</c:v>
                </c:pt>
                <c:pt idx="1227">
                  <c:v>43768</c:v>
                </c:pt>
                <c:pt idx="1228">
                  <c:v>43767</c:v>
                </c:pt>
                <c:pt idx="1229">
                  <c:v>43766</c:v>
                </c:pt>
                <c:pt idx="1230">
                  <c:v>43763</c:v>
                </c:pt>
                <c:pt idx="1231">
                  <c:v>43762</c:v>
                </c:pt>
                <c:pt idx="1232">
                  <c:v>43761</c:v>
                </c:pt>
                <c:pt idx="1233">
                  <c:v>43760</c:v>
                </c:pt>
                <c:pt idx="1234">
                  <c:v>43759</c:v>
                </c:pt>
                <c:pt idx="1235">
                  <c:v>43756</c:v>
                </c:pt>
                <c:pt idx="1236">
                  <c:v>43755</c:v>
                </c:pt>
                <c:pt idx="1237">
                  <c:v>43754</c:v>
                </c:pt>
                <c:pt idx="1238">
                  <c:v>43753</c:v>
                </c:pt>
                <c:pt idx="1239">
                  <c:v>43752</c:v>
                </c:pt>
                <c:pt idx="1240">
                  <c:v>43749</c:v>
                </c:pt>
                <c:pt idx="1241">
                  <c:v>43748</c:v>
                </c:pt>
                <c:pt idx="1242">
                  <c:v>43747</c:v>
                </c:pt>
                <c:pt idx="1243">
                  <c:v>43746</c:v>
                </c:pt>
                <c:pt idx="1244">
                  <c:v>43745</c:v>
                </c:pt>
                <c:pt idx="1245">
                  <c:v>43742</c:v>
                </c:pt>
                <c:pt idx="1246">
                  <c:v>43741</c:v>
                </c:pt>
                <c:pt idx="1247">
                  <c:v>43740</c:v>
                </c:pt>
                <c:pt idx="1248">
                  <c:v>43739</c:v>
                </c:pt>
                <c:pt idx="1249">
                  <c:v>43738</c:v>
                </c:pt>
                <c:pt idx="1250">
                  <c:v>43735</c:v>
                </c:pt>
                <c:pt idx="1251">
                  <c:v>43734</c:v>
                </c:pt>
                <c:pt idx="1252">
                  <c:v>43733</c:v>
                </c:pt>
                <c:pt idx="1253">
                  <c:v>43732</c:v>
                </c:pt>
                <c:pt idx="1254">
                  <c:v>43731</c:v>
                </c:pt>
                <c:pt idx="1255">
                  <c:v>43728</c:v>
                </c:pt>
                <c:pt idx="1256">
                  <c:v>43727</c:v>
                </c:pt>
                <c:pt idx="1257">
                  <c:v>43726</c:v>
                </c:pt>
                <c:pt idx="1258">
                  <c:v>43725</c:v>
                </c:pt>
                <c:pt idx="1259">
                  <c:v>43724</c:v>
                </c:pt>
                <c:pt idx="1260">
                  <c:v>43721</c:v>
                </c:pt>
                <c:pt idx="1261">
                  <c:v>43720</c:v>
                </c:pt>
                <c:pt idx="1262">
                  <c:v>43719</c:v>
                </c:pt>
                <c:pt idx="1263">
                  <c:v>43718</c:v>
                </c:pt>
                <c:pt idx="1264">
                  <c:v>43717</c:v>
                </c:pt>
                <c:pt idx="1265">
                  <c:v>43714</c:v>
                </c:pt>
                <c:pt idx="1266">
                  <c:v>43713</c:v>
                </c:pt>
                <c:pt idx="1267">
                  <c:v>43712</c:v>
                </c:pt>
                <c:pt idx="1268">
                  <c:v>43711</c:v>
                </c:pt>
                <c:pt idx="1269">
                  <c:v>43710</c:v>
                </c:pt>
                <c:pt idx="1270">
                  <c:v>43707</c:v>
                </c:pt>
              </c:numCache>
            </c:numRef>
          </c:cat>
          <c:val>
            <c:numRef>
              <c:f>'Total Return Regiune 5Y'!$J$3:$J$1273</c:f>
              <c:numCache>
                <c:formatCode>#,##0.00;\-#,##0.00;#,##0.00;"--"</c:formatCode>
                <c:ptCount val="1271"/>
                <c:pt idx="0">
                  <c:v>270.51908030268652</c:v>
                </c:pt>
                <c:pt idx="1">
                  <c:v>271.82867136415416</c:v>
                </c:pt>
                <c:pt idx="2">
                  <c:v>272.34047879195816</c:v>
                </c:pt>
                <c:pt idx="3">
                  <c:v>273.23575277637724</c:v>
                </c:pt>
                <c:pt idx="4">
                  <c:v>275.04165835078214</c:v>
                </c:pt>
                <c:pt idx="5">
                  <c:v>274.70920340032222</c:v>
                </c:pt>
                <c:pt idx="6">
                  <c:v>274.63200944458868</c:v>
                </c:pt>
                <c:pt idx="7">
                  <c:v>274.22628450809947</c:v>
                </c:pt>
                <c:pt idx="8">
                  <c:v>272.90208004221597</c:v>
                </c:pt>
                <c:pt idx="9">
                  <c:v>271.14556236236456</c:v>
                </c:pt>
                <c:pt idx="10">
                  <c:v>270.26402227191028</c:v>
                </c:pt>
                <c:pt idx="11">
                  <c:v>268.49471786319504</c:v>
                </c:pt>
                <c:pt idx="12">
                  <c:v>269.04475016829048</c:v>
                </c:pt>
                <c:pt idx="13">
                  <c:v>268.19554900057119</c:v>
                </c:pt>
                <c:pt idx="14">
                  <c:v>265.52298735872813</c:v>
                </c:pt>
                <c:pt idx="15">
                  <c:v>264.36467209482424</c:v>
                </c:pt>
                <c:pt idx="16">
                  <c:v>266.11259763411636</c:v>
                </c:pt>
                <c:pt idx="17">
                  <c:v>264.27617981252843</c:v>
                </c:pt>
                <c:pt idx="18">
                  <c:v>262.57344757948522</c:v>
                </c:pt>
                <c:pt idx="19">
                  <c:v>272.4637455643915</c:v>
                </c:pt>
                <c:pt idx="20">
                  <c:v>275.43182271775447</c:v>
                </c:pt>
                <c:pt idx="21">
                  <c:v>275.485878783163</c:v>
                </c:pt>
                <c:pt idx="22">
                  <c:v>274.06553705952547</c:v>
                </c:pt>
                <c:pt idx="23">
                  <c:v>273.74431278097779</c:v>
                </c:pt>
                <c:pt idx="24">
                  <c:v>274.45631031834853</c:v>
                </c:pt>
                <c:pt idx="25">
                  <c:v>272.7085877430066</c:v>
                </c:pt>
                <c:pt idx="26">
                  <c:v>276.6462236865691</c:v>
                </c:pt>
                <c:pt idx="27">
                  <c:v>276.3542938715031</c:v>
                </c:pt>
                <c:pt idx="28">
                  <c:v>274.75270534031938</c:v>
                </c:pt>
                <c:pt idx="29">
                  <c:v>275.87313400018223</c:v>
                </c:pt>
                <c:pt idx="30">
                  <c:v>277.18732557785484</c:v>
                </c:pt>
                <c:pt idx="31">
                  <c:v>275.28264421434301</c:v>
                </c:pt>
                <c:pt idx="32">
                  <c:v>274.62795016558437</c:v>
                </c:pt>
                <c:pt idx="33">
                  <c:v>274.15531478017272</c:v>
                </c:pt>
                <c:pt idx="34">
                  <c:v>273.58194162080201</c:v>
                </c:pt>
                <c:pt idx="35">
                  <c:v>273.67780825995578</c:v>
                </c:pt>
                <c:pt idx="36">
                  <c:v>272.48417726871367</c:v>
                </c:pt>
                <c:pt idx="37">
                  <c:v>271.02784327123715</c:v>
                </c:pt>
                <c:pt idx="38">
                  <c:v>272.68775011078395</c:v>
                </c:pt>
                <c:pt idx="39">
                  <c:v>272.63897110808114</c:v>
                </c:pt>
                <c:pt idx="40">
                  <c:v>271.80079764832385</c:v>
                </c:pt>
                <c:pt idx="41">
                  <c:v>269.29013358410606</c:v>
                </c:pt>
                <c:pt idx="42">
                  <c:v>268.68902201820538</c:v>
                </c:pt>
                <c:pt idx="43">
                  <c:v>267.91836789922115</c:v>
                </c:pt>
                <c:pt idx="44">
                  <c:v>268.91262063669745</c:v>
                </c:pt>
                <c:pt idx="45">
                  <c:v>266.15082251140785</c:v>
                </c:pt>
                <c:pt idx="46">
                  <c:v>269.28634492370207</c:v>
                </c:pt>
                <c:pt idx="47">
                  <c:v>269.1310098471339</c:v>
                </c:pt>
                <c:pt idx="48">
                  <c:v>268.58862251749673</c:v>
                </c:pt>
                <c:pt idx="49">
                  <c:v>268.58862251749673</c:v>
                </c:pt>
                <c:pt idx="50">
                  <c:v>265.8308836712115</c:v>
                </c:pt>
                <c:pt idx="51">
                  <c:v>264.4470078039634</c:v>
                </c:pt>
                <c:pt idx="52">
                  <c:v>265.52697898308247</c:v>
                </c:pt>
                <c:pt idx="53">
                  <c:v>263.46067066054565</c:v>
                </c:pt>
                <c:pt idx="54">
                  <c:v>260.90988738883442</c:v>
                </c:pt>
                <c:pt idx="55">
                  <c:v>263.22103788998623</c:v>
                </c:pt>
                <c:pt idx="56">
                  <c:v>262.1751646545041</c:v>
                </c:pt>
                <c:pt idx="57">
                  <c:v>261.24132751954318</c:v>
                </c:pt>
                <c:pt idx="58">
                  <c:v>261.23665934868814</c:v>
                </c:pt>
                <c:pt idx="59">
                  <c:v>264.23856382708772</c:v>
                </c:pt>
                <c:pt idx="60">
                  <c:v>261.15892415575399</c:v>
                </c:pt>
                <c:pt idx="61">
                  <c:v>257.05898470666585</c:v>
                </c:pt>
                <c:pt idx="62">
                  <c:v>254.32485733325612</c:v>
                </c:pt>
                <c:pt idx="63">
                  <c:v>252.75784032825985</c:v>
                </c:pt>
                <c:pt idx="64">
                  <c:v>252.77820437793184</c:v>
                </c:pt>
                <c:pt idx="65">
                  <c:v>252.40725393158036</c:v>
                </c:pt>
                <c:pt idx="66">
                  <c:v>254.38994110662662</c:v>
                </c:pt>
                <c:pt idx="67">
                  <c:v>256.76685192764961</c:v>
                </c:pt>
                <c:pt idx="68">
                  <c:v>254.52673880907471</c:v>
                </c:pt>
                <c:pt idx="69">
                  <c:v>253.14719283943134</c:v>
                </c:pt>
                <c:pt idx="70">
                  <c:v>249.45588747678553</c:v>
                </c:pt>
                <c:pt idx="71">
                  <c:v>250.31070398046089</c:v>
                </c:pt>
                <c:pt idx="72">
                  <c:v>249.63016585537417</c:v>
                </c:pt>
                <c:pt idx="73">
                  <c:v>250.339457206742</c:v>
                </c:pt>
                <c:pt idx="74">
                  <c:v>248.34932802018764</c:v>
                </c:pt>
                <c:pt idx="75">
                  <c:v>245.90503316769173</c:v>
                </c:pt>
                <c:pt idx="76">
                  <c:v>245.42224958476911</c:v>
                </c:pt>
                <c:pt idx="77">
                  <c:v>245.41568708371199</c:v>
                </c:pt>
                <c:pt idx="78">
                  <c:v>243.07984263528348</c:v>
                </c:pt>
                <c:pt idx="79">
                  <c:v>242.73778072451316</c:v>
                </c:pt>
                <c:pt idx="80">
                  <c:v>242.07300613289357</c:v>
                </c:pt>
                <c:pt idx="81">
                  <c:v>240.90677527493108</c:v>
                </c:pt>
                <c:pt idx="82">
                  <c:v>242.07097649339136</c:v>
                </c:pt>
                <c:pt idx="83">
                  <c:v>241.7347328825274</c:v>
                </c:pt>
                <c:pt idx="84">
                  <c:v>241.7347328825274</c:v>
                </c:pt>
                <c:pt idx="85">
                  <c:v>241.73473288252742</c:v>
                </c:pt>
                <c:pt idx="86">
                  <c:v>239.49319901630099</c:v>
                </c:pt>
                <c:pt idx="87">
                  <c:v>240.335702373663</c:v>
                </c:pt>
                <c:pt idx="88">
                  <c:v>238.52851136090672</c:v>
                </c:pt>
                <c:pt idx="89">
                  <c:v>238.23407832378803</c:v>
                </c:pt>
                <c:pt idx="90">
                  <c:v>237.9075093278845</c:v>
                </c:pt>
                <c:pt idx="91">
                  <c:v>236.73275398401285</c:v>
                </c:pt>
                <c:pt idx="92">
                  <c:v>236.94579847709343</c:v>
                </c:pt>
                <c:pt idx="93">
                  <c:v>236.36877196661885</c:v>
                </c:pt>
                <c:pt idx="94">
                  <c:v>236.99653946464835</c:v>
                </c:pt>
                <c:pt idx="95">
                  <c:v>237.50462588669839</c:v>
                </c:pt>
                <c:pt idx="96">
                  <c:v>235.9876056681062</c:v>
                </c:pt>
                <c:pt idx="97">
                  <c:v>237.34929081013024</c:v>
                </c:pt>
                <c:pt idx="98">
                  <c:v>236.98747374153857</c:v>
                </c:pt>
                <c:pt idx="99">
                  <c:v>238.8227414340752</c:v>
                </c:pt>
                <c:pt idx="100">
                  <c:v>241.44334430466205</c:v>
                </c:pt>
                <c:pt idx="101">
                  <c:v>241.57845064085828</c:v>
                </c:pt>
                <c:pt idx="102">
                  <c:v>242.1676549883461</c:v>
                </c:pt>
                <c:pt idx="103">
                  <c:v>240.78438801294871</c:v>
                </c:pt>
                <c:pt idx="104">
                  <c:v>239.64954891262028</c:v>
                </c:pt>
                <c:pt idx="105">
                  <c:v>239.26060232934921</c:v>
                </c:pt>
                <c:pt idx="106">
                  <c:v>238.95852431677218</c:v>
                </c:pt>
                <c:pt idx="107">
                  <c:v>238.99742574056432</c:v>
                </c:pt>
                <c:pt idx="108">
                  <c:v>237.64101766124602</c:v>
                </c:pt>
                <c:pt idx="109">
                  <c:v>236.25193238594235</c:v>
                </c:pt>
                <c:pt idx="110">
                  <c:v>235.57044709575467</c:v>
                </c:pt>
                <c:pt idx="111">
                  <c:v>234.46104614385374</c:v>
                </c:pt>
                <c:pt idx="112">
                  <c:v>235.19509909714833</c:v>
                </c:pt>
                <c:pt idx="113">
                  <c:v>233.04909359682529</c:v>
                </c:pt>
                <c:pt idx="114">
                  <c:v>231.35678017989335</c:v>
                </c:pt>
                <c:pt idx="115">
                  <c:v>229.78299770988974</c:v>
                </c:pt>
                <c:pt idx="116">
                  <c:v>229.47510139740643</c:v>
                </c:pt>
                <c:pt idx="117">
                  <c:v>228.0613898294761</c:v>
                </c:pt>
                <c:pt idx="118">
                  <c:v>228.74619019751739</c:v>
                </c:pt>
                <c:pt idx="119">
                  <c:v>227.83447613313044</c:v>
                </c:pt>
                <c:pt idx="120">
                  <c:v>227.86634147331492</c:v>
                </c:pt>
                <c:pt idx="121">
                  <c:v>228.00158311881134</c:v>
                </c:pt>
                <c:pt idx="122">
                  <c:v>228.80058453617625</c:v>
                </c:pt>
                <c:pt idx="123">
                  <c:v>227.82405731701914</c:v>
                </c:pt>
                <c:pt idx="124">
                  <c:v>227.96619973682303</c:v>
                </c:pt>
                <c:pt idx="125">
                  <c:v>227.47509463194143</c:v>
                </c:pt>
                <c:pt idx="126">
                  <c:v>226.41481095599366</c:v>
                </c:pt>
                <c:pt idx="127">
                  <c:v>224.73812576322862</c:v>
                </c:pt>
                <c:pt idx="128">
                  <c:v>223.08099276433475</c:v>
                </c:pt>
                <c:pt idx="129">
                  <c:v>222.84941089713411</c:v>
                </c:pt>
                <c:pt idx="130">
                  <c:v>222.0482445309668</c:v>
                </c:pt>
                <c:pt idx="131">
                  <c:v>224.75794857570008</c:v>
                </c:pt>
                <c:pt idx="132">
                  <c:v>223.55484593344772</c:v>
                </c:pt>
                <c:pt idx="133">
                  <c:v>224.77418569171769</c:v>
                </c:pt>
                <c:pt idx="134">
                  <c:v>223.00785808760563</c:v>
                </c:pt>
                <c:pt idx="135">
                  <c:v>220.58358901153136</c:v>
                </c:pt>
                <c:pt idx="136">
                  <c:v>221.62587655055964</c:v>
                </c:pt>
                <c:pt idx="137">
                  <c:v>220.6107861808608</c:v>
                </c:pt>
                <c:pt idx="138">
                  <c:v>219.75048965052952</c:v>
                </c:pt>
                <c:pt idx="139">
                  <c:v>220.2537725924243</c:v>
                </c:pt>
                <c:pt idx="140">
                  <c:v>220.00487113480489</c:v>
                </c:pt>
                <c:pt idx="141">
                  <c:v>220.93295762450953</c:v>
                </c:pt>
                <c:pt idx="142">
                  <c:v>220.28577324190894</c:v>
                </c:pt>
                <c:pt idx="143">
                  <c:v>220.64650783609943</c:v>
                </c:pt>
                <c:pt idx="144">
                  <c:v>220.71903362097794</c:v>
                </c:pt>
                <c:pt idx="145">
                  <c:v>220.2633795527347</c:v>
                </c:pt>
                <c:pt idx="146">
                  <c:v>220.29693625917102</c:v>
                </c:pt>
                <c:pt idx="147">
                  <c:v>219.49739360460552</c:v>
                </c:pt>
                <c:pt idx="148">
                  <c:v>219.24389163078112</c:v>
                </c:pt>
                <c:pt idx="149">
                  <c:v>217.69040555579946</c:v>
                </c:pt>
                <c:pt idx="150">
                  <c:v>215.78775383178984</c:v>
                </c:pt>
                <c:pt idx="151">
                  <c:v>212.49506966737553</c:v>
                </c:pt>
                <c:pt idx="152">
                  <c:v>212.29088793345448</c:v>
                </c:pt>
                <c:pt idx="153">
                  <c:v>212.45928035748676</c:v>
                </c:pt>
                <c:pt idx="154">
                  <c:v>213.80648740439511</c:v>
                </c:pt>
                <c:pt idx="155">
                  <c:v>213.80648740439511</c:v>
                </c:pt>
                <c:pt idx="156">
                  <c:v>217.41275087189888</c:v>
                </c:pt>
                <c:pt idx="157">
                  <c:v>219.16723891224811</c:v>
                </c:pt>
                <c:pt idx="158">
                  <c:v>218.2855635124937</c:v>
                </c:pt>
                <c:pt idx="159">
                  <c:v>218.40727422797545</c:v>
                </c:pt>
                <c:pt idx="160">
                  <c:v>221.45491324982453</c:v>
                </c:pt>
                <c:pt idx="161">
                  <c:v>221.77004860986568</c:v>
                </c:pt>
                <c:pt idx="162">
                  <c:v>221.33983269004997</c:v>
                </c:pt>
                <c:pt idx="163">
                  <c:v>220.71571854312438</c:v>
                </c:pt>
                <c:pt idx="164">
                  <c:v>220.00575064525583</c:v>
                </c:pt>
                <c:pt idx="165">
                  <c:v>219.00452947882201</c:v>
                </c:pt>
                <c:pt idx="166">
                  <c:v>217.02170699447561</c:v>
                </c:pt>
                <c:pt idx="167">
                  <c:v>215.20335296445725</c:v>
                </c:pt>
                <c:pt idx="168">
                  <c:v>214.54710285874685</c:v>
                </c:pt>
                <c:pt idx="169">
                  <c:v>212.81751172962458</c:v>
                </c:pt>
                <c:pt idx="170">
                  <c:v>214.77110740513933</c:v>
                </c:pt>
                <c:pt idx="171">
                  <c:v>214.77110740513933</c:v>
                </c:pt>
                <c:pt idx="172">
                  <c:v>213.57984432664981</c:v>
                </c:pt>
                <c:pt idx="173">
                  <c:v>213.99632635250063</c:v>
                </c:pt>
                <c:pt idx="174">
                  <c:v>213.57287589769223</c:v>
                </c:pt>
                <c:pt idx="175">
                  <c:v>211.98962177667838</c:v>
                </c:pt>
                <c:pt idx="176">
                  <c:v>215.12162614716877</c:v>
                </c:pt>
                <c:pt idx="177">
                  <c:v>217.00817606446094</c:v>
                </c:pt>
                <c:pt idx="178">
                  <c:v>216.18163920451622</c:v>
                </c:pt>
                <c:pt idx="179">
                  <c:v>215.30280530006488</c:v>
                </c:pt>
                <c:pt idx="180">
                  <c:v>213.5546091421725</c:v>
                </c:pt>
                <c:pt idx="181">
                  <c:v>212.24779192135787</c:v>
                </c:pt>
                <c:pt idx="182">
                  <c:v>211.52503729462549</c:v>
                </c:pt>
                <c:pt idx="183">
                  <c:v>210.63849076006579</c:v>
                </c:pt>
                <c:pt idx="184">
                  <c:v>210.00321359587812</c:v>
                </c:pt>
                <c:pt idx="185">
                  <c:v>207.18167641457381</c:v>
                </c:pt>
                <c:pt idx="186">
                  <c:v>207.04501402142589</c:v>
                </c:pt>
                <c:pt idx="187">
                  <c:v>207.17342254726489</c:v>
                </c:pt>
                <c:pt idx="188">
                  <c:v>206.40608350613425</c:v>
                </c:pt>
                <c:pt idx="189">
                  <c:v>205.47759108852918</c:v>
                </c:pt>
                <c:pt idx="190">
                  <c:v>205.47759108852918</c:v>
                </c:pt>
                <c:pt idx="191">
                  <c:v>205.47759108852918</c:v>
                </c:pt>
                <c:pt idx="192">
                  <c:v>205.16448536799024</c:v>
                </c:pt>
                <c:pt idx="193">
                  <c:v>204.86443699491545</c:v>
                </c:pt>
                <c:pt idx="194">
                  <c:v>205.23741708076921</c:v>
                </c:pt>
                <c:pt idx="195">
                  <c:v>205.24391192717624</c:v>
                </c:pt>
                <c:pt idx="196">
                  <c:v>205.7941471962219</c:v>
                </c:pt>
                <c:pt idx="197">
                  <c:v>205.87499450305941</c:v>
                </c:pt>
                <c:pt idx="198">
                  <c:v>204.80835129000479</c:v>
                </c:pt>
                <c:pt idx="199">
                  <c:v>205.26021669784393</c:v>
                </c:pt>
                <c:pt idx="200">
                  <c:v>205.36460782290695</c:v>
                </c:pt>
                <c:pt idx="201">
                  <c:v>204.66938863875441</c:v>
                </c:pt>
                <c:pt idx="202">
                  <c:v>204.86984936692139</c:v>
                </c:pt>
                <c:pt idx="203">
                  <c:v>204.20081253234716</c:v>
                </c:pt>
                <c:pt idx="204">
                  <c:v>203.00244571559992</c:v>
                </c:pt>
                <c:pt idx="205">
                  <c:v>203.04547407304651</c:v>
                </c:pt>
                <c:pt idx="206">
                  <c:v>203.16752306177864</c:v>
                </c:pt>
                <c:pt idx="207">
                  <c:v>204.49511026016577</c:v>
                </c:pt>
                <c:pt idx="208">
                  <c:v>203.65091553655193</c:v>
                </c:pt>
                <c:pt idx="209">
                  <c:v>202.08836373846049</c:v>
                </c:pt>
                <c:pt idx="210">
                  <c:v>199.95243878099834</c:v>
                </c:pt>
                <c:pt idx="211">
                  <c:v>197.94302801917317</c:v>
                </c:pt>
                <c:pt idx="212">
                  <c:v>198.6537401181925</c:v>
                </c:pt>
                <c:pt idx="213">
                  <c:v>199.57722609169218</c:v>
                </c:pt>
                <c:pt idx="214">
                  <c:v>199.2254895659614</c:v>
                </c:pt>
                <c:pt idx="215">
                  <c:v>198.59224204127591</c:v>
                </c:pt>
                <c:pt idx="216">
                  <c:v>198.12041851166518</c:v>
                </c:pt>
                <c:pt idx="217">
                  <c:v>196.23907800242861</c:v>
                </c:pt>
                <c:pt idx="218">
                  <c:v>195.57518292125994</c:v>
                </c:pt>
                <c:pt idx="219">
                  <c:v>196.03929382076237</c:v>
                </c:pt>
                <c:pt idx="220">
                  <c:v>196.32060185576688</c:v>
                </c:pt>
                <c:pt idx="221">
                  <c:v>195.31971896258344</c:v>
                </c:pt>
                <c:pt idx="222">
                  <c:v>196.39387184179623</c:v>
                </c:pt>
                <c:pt idx="223">
                  <c:v>197.53452924203097</c:v>
                </c:pt>
                <c:pt idx="224">
                  <c:v>197.28204208795768</c:v>
                </c:pt>
                <c:pt idx="225">
                  <c:v>196.53256387444637</c:v>
                </c:pt>
                <c:pt idx="226">
                  <c:v>194.89809518332706</c:v>
                </c:pt>
                <c:pt idx="227">
                  <c:v>192.2791836789921</c:v>
                </c:pt>
                <c:pt idx="228">
                  <c:v>194.00539207561073</c:v>
                </c:pt>
                <c:pt idx="229">
                  <c:v>194.2575409564337</c:v>
                </c:pt>
                <c:pt idx="230">
                  <c:v>195.47167130664801</c:v>
                </c:pt>
                <c:pt idx="231">
                  <c:v>198.67444244111502</c:v>
                </c:pt>
                <c:pt idx="232">
                  <c:v>198.83573112688964</c:v>
                </c:pt>
                <c:pt idx="233">
                  <c:v>198.42229356029208</c:v>
                </c:pt>
                <c:pt idx="234">
                  <c:v>196.73153620031181</c:v>
                </c:pt>
                <c:pt idx="235">
                  <c:v>195.30118158846344</c:v>
                </c:pt>
                <c:pt idx="236">
                  <c:v>194.32032447170167</c:v>
                </c:pt>
                <c:pt idx="237">
                  <c:v>196.92063094726649</c:v>
                </c:pt>
                <c:pt idx="238">
                  <c:v>196.6247771624962</c:v>
                </c:pt>
                <c:pt idx="239">
                  <c:v>196.14612051322806</c:v>
                </c:pt>
                <c:pt idx="240">
                  <c:v>197.34144287072198</c:v>
                </c:pt>
                <c:pt idx="241">
                  <c:v>195.38676472080604</c:v>
                </c:pt>
                <c:pt idx="242">
                  <c:v>193.42166775477884</c:v>
                </c:pt>
                <c:pt idx="243">
                  <c:v>192.74342988779463</c:v>
                </c:pt>
                <c:pt idx="244">
                  <c:v>192.78273723948715</c:v>
                </c:pt>
                <c:pt idx="245">
                  <c:v>192.14752772994956</c:v>
                </c:pt>
                <c:pt idx="246">
                  <c:v>192.22282735548109</c:v>
                </c:pt>
                <c:pt idx="247">
                  <c:v>190.75851010929597</c:v>
                </c:pt>
                <c:pt idx="248">
                  <c:v>188.21658959674437</c:v>
                </c:pt>
                <c:pt idx="249">
                  <c:v>186.31346429018424</c:v>
                </c:pt>
                <c:pt idx="250">
                  <c:v>183.79014880640275</c:v>
                </c:pt>
                <c:pt idx="251">
                  <c:v>180.21764500928552</c:v>
                </c:pt>
                <c:pt idx="252">
                  <c:v>182.12415304834931</c:v>
                </c:pt>
                <c:pt idx="253">
                  <c:v>181.18957171223764</c:v>
                </c:pt>
                <c:pt idx="254">
                  <c:v>180.78993569425504</c:v>
                </c:pt>
                <c:pt idx="255">
                  <c:v>180.80874368697536</c:v>
                </c:pt>
                <c:pt idx="256">
                  <c:v>179.92889496277294</c:v>
                </c:pt>
                <c:pt idx="257">
                  <c:v>178.61720660715304</c:v>
                </c:pt>
                <c:pt idx="258">
                  <c:v>177.54542164069287</c:v>
                </c:pt>
                <c:pt idx="259">
                  <c:v>178.51227424488945</c:v>
                </c:pt>
                <c:pt idx="260">
                  <c:v>177.36207753899436</c:v>
                </c:pt>
                <c:pt idx="261">
                  <c:v>176.23528934202463</c:v>
                </c:pt>
                <c:pt idx="262">
                  <c:v>175.71265717020887</c:v>
                </c:pt>
                <c:pt idx="263">
                  <c:v>173.32302727497211</c:v>
                </c:pt>
                <c:pt idx="264">
                  <c:v>174.92035356320119</c:v>
                </c:pt>
                <c:pt idx="265">
                  <c:v>176.95885582455787</c:v>
                </c:pt>
                <c:pt idx="266">
                  <c:v>178.11372070130801</c:v>
                </c:pt>
                <c:pt idx="267">
                  <c:v>178.11372070130801</c:v>
                </c:pt>
                <c:pt idx="268">
                  <c:v>178.17515112357449</c:v>
                </c:pt>
                <c:pt idx="269">
                  <c:v>177.72707437613948</c:v>
                </c:pt>
                <c:pt idx="270">
                  <c:v>177.1932115324116</c:v>
                </c:pt>
                <c:pt idx="271">
                  <c:v>178.27703902658484</c:v>
                </c:pt>
                <c:pt idx="272">
                  <c:v>178.90670085481645</c:v>
                </c:pt>
                <c:pt idx="273">
                  <c:v>178.70421048714724</c:v>
                </c:pt>
                <c:pt idx="274">
                  <c:v>179.01115963452949</c:v>
                </c:pt>
                <c:pt idx="275">
                  <c:v>181.73960401733305</c:v>
                </c:pt>
                <c:pt idx="276">
                  <c:v>182.28395333182229</c:v>
                </c:pt>
                <c:pt idx="277">
                  <c:v>180.28333767450664</c:v>
                </c:pt>
                <c:pt idx="278">
                  <c:v>180.51579905215829</c:v>
                </c:pt>
                <c:pt idx="279">
                  <c:v>180.26263535158424</c:v>
                </c:pt>
                <c:pt idx="280">
                  <c:v>178.82808615143136</c:v>
                </c:pt>
                <c:pt idx="281">
                  <c:v>179.64704569056789</c:v>
                </c:pt>
                <c:pt idx="282">
                  <c:v>178.75380134565094</c:v>
                </c:pt>
                <c:pt idx="283">
                  <c:v>180.27792530250082</c:v>
                </c:pt>
                <c:pt idx="284">
                  <c:v>181.07807684891699</c:v>
                </c:pt>
                <c:pt idx="285">
                  <c:v>180.12922038163984</c:v>
                </c:pt>
                <c:pt idx="286">
                  <c:v>179.27941032206994</c:v>
                </c:pt>
                <c:pt idx="287">
                  <c:v>178.24652677940182</c:v>
                </c:pt>
                <c:pt idx="288">
                  <c:v>177.97699065351003</c:v>
                </c:pt>
                <c:pt idx="289">
                  <c:v>176.65765732243185</c:v>
                </c:pt>
                <c:pt idx="290">
                  <c:v>177.10235133736325</c:v>
                </c:pt>
                <c:pt idx="291">
                  <c:v>174.60846562636362</c:v>
                </c:pt>
                <c:pt idx="292">
                  <c:v>171.94483439833024</c:v>
                </c:pt>
                <c:pt idx="293">
                  <c:v>172.25354256661439</c:v>
                </c:pt>
                <c:pt idx="294">
                  <c:v>172.51103616479313</c:v>
                </c:pt>
                <c:pt idx="295">
                  <c:v>174.83652945176047</c:v>
                </c:pt>
                <c:pt idx="296">
                  <c:v>169.84097774500279</c:v>
                </c:pt>
                <c:pt idx="297">
                  <c:v>169.59160270483284</c:v>
                </c:pt>
                <c:pt idx="298">
                  <c:v>168.79348079791887</c:v>
                </c:pt>
                <c:pt idx="299">
                  <c:v>169.9476014735182</c:v>
                </c:pt>
                <c:pt idx="300">
                  <c:v>166.09615755414902</c:v>
                </c:pt>
                <c:pt idx="301">
                  <c:v>163.47068354875694</c:v>
                </c:pt>
                <c:pt idx="302">
                  <c:v>161.46086685903131</c:v>
                </c:pt>
                <c:pt idx="303">
                  <c:v>162.02693331619406</c:v>
                </c:pt>
                <c:pt idx="304">
                  <c:v>163.51628278290627</c:v>
                </c:pt>
                <c:pt idx="305">
                  <c:v>164.81944665261696</c:v>
                </c:pt>
                <c:pt idx="306">
                  <c:v>165.76546162459101</c:v>
                </c:pt>
                <c:pt idx="307">
                  <c:v>166.72933742418442</c:v>
                </c:pt>
                <c:pt idx="308">
                  <c:v>165.60897641897165</c:v>
                </c:pt>
                <c:pt idx="309">
                  <c:v>162.66241344433197</c:v>
                </c:pt>
                <c:pt idx="310">
                  <c:v>162.73121822345647</c:v>
                </c:pt>
                <c:pt idx="311">
                  <c:v>162.16894042669779</c:v>
                </c:pt>
                <c:pt idx="312">
                  <c:v>164.58258772271054</c:v>
                </c:pt>
                <c:pt idx="313">
                  <c:v>165.44017806703889</c:v>
                </c:pt>
                <c:pt idx="314">
                  <c:v>165.44768773319703</c:v>
                </c:pt>
                <c:pt idx="315">
                  <c:v>164.51303874243524</c:v>
                </c:pt>
                <c:pt idx="316">
                  <c:v>164.33794850804568</c:v>
                </c:pt>
                <c:pt idx="317">
                  <c:v>163.13464290184311</c:v>
                </c:pt>
                <c:pt idx="318">
                  <c:v>163.13464290184311</c:v>
                </c:pt>
                <c:pt idx="319">
                  <c:v>164.40912119992274</c:v>
                </c:pt>
                <c:pt idx="320">
                  <c:v>164.40912119992274</c:v>
                </c:pt>
                <c:pt idx="321">
                  <c:v>165.1430388439172</c:v>
                </c:pt>
                <c:pt idx="322">
                  <c:v>165.22578048095676</c:v>
                </c:pt>
                <c:pt idx="323">
                  <c:v>165.12511036164781</c:v>
                </c:pt>
                <c:pt idx="324">
                  <c:v>163.73494261194296</c:v>
                </c:pt>
                <c:pt idx="325">
                  <c:v>164.83561611398443</c:v>
                </c:pt>
                <c:pt idx="326">
                  <c:v>165.3809802482248</c:v>
                </c:pt>
                <c:pt idx="327">
                  <c:v>164.88209485858476</c:v>
                </c:pt>
                <c:pt idx="328">
                  <c:v>165.00948856467267</c:v>
                </c:pt>
                <c:pt idx="329">
                  <c:v>164.43652133320242</c:v>
                </c:pt>
                <c:pt idx="330">
                  <c:v>164.26224295461378</c:v>
                </c:pt>
                <c:pt idx="331">
                  <c:v>163.0862021723907</c:v>
                </c:pt>
                <c:pt idx="332">
                  <c:v>161.56911429914845</c:v>
                </c:pt>
                <c:pt idx="333">
                  <c:v>161.50058013862426</c:v>
                </c:pt>
                <c:pt idx="334">
                  <c:v>160.54069596338519</c:v>
                </c:pt>
                <c:pt idx="335">
                  <c:v>160.2568170516779</c:v>
                </c:pt>
                <c:pt idx="336">
                  <c:v>160.31743561814352</c:v>
                </c:pt>
                <c:pt idx="337">
                  <c:v>160.94445891502227</c:v>
                </c:pt>
                <c:pt idx="338">
                  <c:v>160.38130160781267</c:v>
                </c:pt>
                <c:pt idx="339">
                  <c:v>160.02388209147577</c:v>
                </c:pt>
                <c:pt idx="340">
                  <c:v>161.19640483189502</c:v>
                </c:pt>
                <c:pt idx="341">
                  <c:v>161.8653740118192</c:v>
                </c:pt>
                <c:pt idx="342">
                  <c:v>161.45613103352619</c:v>
                </c:pt>
                <c:pt idx="343">
                  <c:v>162.1267915797022</c:v>
                </c:pt>
                <c:pt idx="344">
                  <c:v>162.93776787013007</c:v>
                </c:pt>
                <c:pt idx="345">
                  <c:v>163.8694400562886</c:v>
                </c:pt>
                <c:pt idx="346">
                  <c:v>163.70828667981414</c:v>
                </c:pt>
                <c:pt idx="347">
                  <c:v>163.15534522476557</c:v>
                </c:pt>
                <c:pt idx="348">
                  <c:v>163.53867647208054</c:v>
                </c:pt>
                <c:pt idx="349">
                  <c:v>164.08160503891824</c:v>
                </c:pt>
                <c:pt idx="350">
                  <c:v>164.48793886725809</c:v>
                </c:pt>
                <c:pt idx="351">
                  <c:v>163.98634729161512</c:v>
                </c:pt>
                <c:pt idx="352">
                  <c:v>163.98634729161512</c:v>
                </c:pt>
                <c:pt idx="353">
                  <c:v>163.98634729161512</c:v>
                </c:pt>
                <c:pt idx="354">
                  <c:v>163.65172739235285</c:v>
                </c:pt>
                <c:pt idx="355">
                  <c:v>163.80422097361793</c:v>
                </c:pt>
                <c:pt idx="356">
                  <c:v>162.31250359415316</c:v>
                </c:pt>
                <c:pt idx="357">
                  <c:v>162.33983607278273</c:v>
                </c:pt>
                <c:pt idx="358">
                  <c:v>161.79826059894648</c:v>
                </c:pt>
                <c:pt idx="359">
                  <c:v>160.99093765962257</c:v>
                </c:pt>
                <c:pt idx="360">
                  <c:v>159.4016622747522</c:v>
                </c:pt>
                <c:pt idx="361">
                  <c:v>158.48034125005486</c:v>
                </c:pt>
                <c:pt idx="362">
                  <c:v>158.63757065682506</c:v>
                </c:pt>
                <c:pt idx="363">
                  <c:v>159.74967779472894</c:v>
                </c:pt>
                <c:pt idx="364">
                  <c:v>159.19267706067598</c:v>
                </c:pt>
                <c:pt idx="365">
                  <c:v>157.80115621796966</c:v>
                </c:pt>
                <c:pt idx="366">
                  <c:v>159.01914288323815</c:v>
                </c:pt>
                <c:pt idx="367">
                  <c:v>158.48717436971228</c:v>
                </c:pt>
                <c:pt idx="368">
                  <c:v>159.06995152544312</c:v>
                </c:pt>
                <c:pt idx="369">
                  <c:v>158.63932967772698</c:v>
                </c:pt>
                <c:pt idx="370">
                  <c:v>160.92321535489927</c:v>
                </c:pt>
                <c:pt idx="371">
                  <c:v>160.44557352538223</c:v>
                </c:pt>
                <c:pt idx="372">
                  <c:v>160.7749840165888</c:v>
                </c:pt>
                <c:pt idx="373">
                  <c:v>163.48597349967343</c:v>
                </c:pt>
                <c:pt idx="374">
                  <c:v>161.29260974429914</c:v>
                </c:pt>
                <c:pt idx="375">
                  <c:v>162.60314797086781</c:v>
                </c:pt>
                <c:pt idx="376">
                  <c:v>164.12402450451415</c:v>
                </c:pt>
                <c:pt idx="377">
                  <c:v>163.31846058609213</c:v>
                </c:pt>
                <c:pt idx="378">
                  <c:v>163.59455921304101</c:v>
                </c:pt>
                <c:pt idx="379">
                  <c:v>164.2586572581599</c:v>
                </c:pt>
                <c:pt idx="380">
                  <c:v>163.08106041898515</c:v>
                </c:pt>
                <c:pt idx="381">
                  <c:v>162.73994567331587</c:v>
                </c:pt>
                <c:pt idx="382">
                  <c:v>162.04249388571088</c:v>
                </c:pt>
                <c:pt idx="383">
                  <c:v>161.99378253765818</c:v>
                </c:pt>
                <c:pt idx="384">
                  <c:v>161.9552870417665</c:v>
                </c:pt>
                <c:pt idx="385">
                  <c:v>162.16887277204771</c:v>
                </c:pt>
                <c:pt idx="386">
                  <c:v>162.32725230786914</c:v>
                </c:pt>
                <c:pt idx="387">
                  <c:v>161.64103119217634</c:v>
                </c:pt>
                <c:pt idx="388">
                  <c:v>162.4699359648736</c:v>
                </c:pt>
                <c:pt idx="389">
                  <c:v>162.57378585273602</c:v>
                </c:pt>
                <c:pt idx="390">
                  <c:v>162.08092172695248</c:v>
                </c:pt>
                <c:pt idx="391">
                  <c:v>162.70138252277417</c:v>
                </c:pt>
                <c:pt idx="392">
                  <c:v>162.99256813668936</c:v>
                </c:pt>
                <c:pt idx="393">
                  <c:v>161.6509764257371</c:v>
                </c:pt>
                <c:pt idx="394">
                  <c:v>162.3319881333743</c:v>
                </c:pt>
                <c:pt idx="395">
                  <c:v>161.21176243746166</c:v>
                </c:pt>
                <c:pt idx="396">
                  <c:v>160.94479718827264</c:v>
                </c:pt>
                <c:pt idx="397">
                  <c:v>161.13253884222587</c:v>
                </c:pt>
                <c:pt idx="398">
                  <c:v>162.37346043386918</c:v>
                </c:pt>
                <c:pt idx="399">
                  <c:v>161.6542238489406</c:v>
                </c:pt>
                <c:pt idx="400">
                  <c:v>161.5392109438161</c:v>
                </c:pt>
                <c:pt idx="401">
                  <c:v>161.33245833319231</c:v>
                </c:pt>
                <c:pt idx="402">
                  <c:v>160.12164306083159</c:v>
                </c:pt>
                <c:pt idx="403">
                  <c:v>159.7434535669222</c:v>
                </c:pt>
                <c:pt idx="404">
                  <c:v>159.5367009562984</c:v>
                </c:pt>
                <c:pt idx="405">
                  <c:v>160.35363085593272</c:v>
                </c:pt>
                <c:pt idx="406">
                  <c:v>160.91191702833706</c:v>
                </c:pt>
                <c:pt idx="407">
                  <c:v>160.31513536004104</c:v>
                </c:pt>
                <c:pt idx="408">
                  <c:v>160.270753909593</c:v>
                </c:pt>
                <c:pt idx="409">
                  <c:v>160.270753909593</c:v>
                </c:pt>
                <c:pt idx="410">
                  <c:v>158.9052124525148</c:v>
                </c:pt>
                <c:pt idx="411">
                  <c:v>159.09999019007566</c:v>
                </c:pt>
                <c:pt idx="412">
                  <c:v>158.92489995568613</c:v>
                </c:pt>
                <c:pt idx="413">
                  <c:v>157.38129145961517</c:v>
                </c:pt>
                <c:pt idx="414">
                  <c:v>157.52701957587291</c:v>
                </c:pt>
                <c:pt idx="415">
                  <c:v>160.9006863564249</c:v>
                </c:pt>
                <c:pt idx="416">
                  <c:v>162.59401459310789</c:v>
                </c:pt>
                <c:pt idx="417">
                  <c:v>162.27590242846352</c:v>
                </c:pt>
                <c:pt idx="418">
                  <c:v>161.12198471681441</c:v>
                </c:pt>
                <c:pt idx="419">
                  <c:v>161.68460078682344</c:v>
                </c:pt>
                <c:pt idx="420">
                  <c:v>159.68621773296019</c:v>
                </c:pt>
                <c:pt idx="421">
                  <c:v>160.13855672334984</c:v>
                </c:pt>
                <c:pt idx="422">
                  <c:v>158.76476139896269</c:v>
                </c:pt>
                <c:pt idx="423">
                  <c:v>158.08713242382916</c:v>
                </c:pt>
                <c:pt idx="424">
                  <c:v>153.48127150149335</c:v>
                </c:pt>
                <c:pt idx="425">
                  <c:v>153.48127150149335</c:v>
                </c:pt>
                <c:pt idx="426">
                  <c:v>152.86304330912412</c:v>
                </c:pt>
                <c:pt idx="427">
                  <c:v>154.34346236202668</c:v>
                </c:pt>
                <c:pt idx="428">
                  <c:v>160.31520301469109</c:v>
                </c:pt>
                <c:pt idx="429">
                  <c:v>159.84486788738195</c:v>
                </c:pt>
                <c:pt idx="430">
                  <c:v>160.04756121900135</c:v>
                </c:pt>
                <c:pt idx="431">
                  <c:v>161.34355369580427</c:v>
                </c:pt>
                <c:pt idx="432">
                  <c:v>160.5383280506326</c:v>
                </c:pt>
                <c:pt idx="433">
                  <c:v>159.23414936117081</c:v>
                </c:pt>
                <c:pt idx="434">
                  <c:v>157.42141066710852</c:v>
                </c:pt>
                <c:pt idx="435">
                  <c:v>156.78437448201893</c:v>
                </c:pt>
                <c:pt idx="436">
                  <c:v>157.01223534346559</c:v>
                </c:pt>
                <c:pt idx="437">
                  <c:v>159.33001600032458</c:v>
                </c:pt>
                <c:pt idx="438">
                  <c:v>160.62600847712747</c:v>
                </c:pt>
                <c:pt idx="439">
                  <c:v>161.2384860242405</c:v>
                </c:pt>
                <c:pt idx="440">
                  <c:v>159.91590526995878</c:v>
                </c:pt>
                <c:pt idx="441">
                  <c:v>160.91929138519495</c:v>
                </c:pt>
                <c:pt idx="442">
                  <c:v>161.93844103389819</c:v>
                </c:pt>
                <c:pt idx="443">
                  <c:v>159.47919450373607</c:v>
                </c:pt>
                <c:pt idx="444">
                  <c:v>156.9221870042181</c:v>
                </c:pt>
                <c:pt idx="445">
                  <c:v>154.37032125810572</c:v>
                </c:pt>
                <c:pt idx="446">
                  <c:v>154.37032125810572</c:v>
                </c:pt>
                <c:pt idx="447">
                  <c:v>154.37032125810572</c:v>
                </c:pt>
                <c:pt idx="448">
                  <c:v>151.73361658080145</c:v>
                </c:pt>
                <c:pt idx="449">
                  <c:v>152.25678998981778</c:v>
                </c:pt>
                <c:pt idx="450">
                  <c:v>152.33100714094812</c:v>
                </c:pt>
                <c:pt idx="451">
                  <c:v>152.16762116102126</c:v>
                </c:pt>
                <c:pt idx="452">
                  <c:v>152.10943816195828</c:v>
                </c:pt>
                <c:pt idx="453">
                  <c:v>153.83212851677308</c:v>
                </c:pt>
                <c:pt idx="454">
                  <c:v>153.71677733839823</c:v>
                </c:pt>
                <c:pt idx="455">
                  <c:v>154.20855898978061</c:v>
                </c:pt>
                <c:pt idx="456">
                  <c:v>153.33107817833073</c:v>
                </c:pt>
                <c:pt idx="457">
                  <c:v>153.35550150700718</c:v>
                </c:pt>
                <c:pt idx="458">
                  <c:v>152.94240221365999</c:v>
                </c:pt>
                <c:pt idx="459">
                  <c:v>151.41902245796092</c:v>
                </c:pt>
                <c:pt idx="460">
                  <c:v>149.95328446412429</c:v>
                </c:pt>
                <c:pt idx="461">
                  <c:v>148.10482411482332</c:v>
                </c:pt>
                <c:pt idx="462">
                  <c:v>147.78569713042788</c:v>
                </c:pt>
                <c:pt idx="463">
                  <c:v>145.02653753649108</c:v>
                </c:pt>
                <c:pt idx="464">
                  <c:v>143.27922088904961</c:v>
                </c:pt>
                <c:pt idx="465">
                  <c:v>142.48116663678573</c:v>
                </c:pt>
                <c:pt idx="466">
                  <c:v>143.08809650259272</c:v>
                </c:pt>
                <c:pt idx="467">
                  <c:v>142.55118919961151</c:v>
                </c:pt>
                <c:pt idx="468">
                  <c:v>142.12773874480317</c:v>
                </c:pt>
                <c:pt idx="469">
                  <c:v>142.56363765522499</c:v>
                </c:pt>
                <c:pt idx="470">
                  <c:v>142.08870201171089</c:v>
                </c:pt>
                <c:pt idx="471">
                  <c:v>143.13816094364691</c:v>
                </c:pt>
                <c:pt idx="472">
                  <c:v>142.45931418481206</c:v>
                </c:pt>
                <c:pt idx="473">
                  <c:v>143.08782588399242</c:v>
                </c:pt>
                <c:pt idx="474">
                  <c:v>142.68629553580774</c:v>
                </c:pt>
                <c:pt idx="475">
                  <c:v>142.13531606561131</c:v>
                </c:pt>
                <c:pt idx="476">
                  <c:v>144.11265852330177</c:v>
                </c:pt>
                <c:pt idx="477">
                  <c:v>141.92085082487915</c:v>
                </c:pt>
                <c:pt idx="478">
                  <c:v>140.3640496720439</c:v>
                </c:pt>
                <c:pt idx="479">
                  <c:v>138.7255217019202</c:v>
                </c:pt>
                <c:pt idx="480">
                  <c:v>140.01359858466455</c:v>
                </c:pt>
                <c:pt idx="481">
                  <c:v>140.2852320047086</c:v>
                </c:pt>
                <c:pt idx="482">
                  <c:v>142.9262665796175</c:v>
                </c:pt>
                <c:pt idx="483">
                  <c:v>143.49267131003066</c:v>
                </c:pt>
                <c:pt idx="484">
                  <c:v>143.95326416772923</c:v>
                </c:pt>
                <c:pt idx="485">
                  <c:v>144.25608638145704</c:v>
                </c:pt>
                <c:pt idx="486">
                  <c:v>144.6158738105465</c:v>
                </c:pt>
                <c:pt idx="487">
                  <c:v>142.10433023587777</c:v>
                </c:pt>
                <c:pt idx="488">
                  <c:v>139.9503414868461</c:v>
                </c:pt>
                <c:pt idx="489">
                  <c:v>138.76415250711204</c:v>
                </c:pt>
                <c:pt idx="490">
                  <c:v>140.34517402467347</c:v>
                </c:pt>
                <c:pt idx="491">
                  <c:v>141.715654271207</c:v>
                </c:pt>
                <c:pt idx="492">
                  <c:v>139.72613397650335</c:v>
                </c:pt>
                <c:pt idx="493">
                  <c:v>143.35891806683586</c:v>
                </c:pt>
                <c:pt idx="494">
                  <c:v>147.1313413549195</c:v>
                </c:pt>
                <c:pt idx="495">
                  <c:v>148.55154776925687</c:v>
                </c:pt>
                <c:pt idx="496">
                  <c:v>150.90856812315835</c:v>
                </c:pt>
                <c:pt idx="497">
                  <c:v>150.54580388946565</c:v>
                </c:pt>
                <c:pt idx="498">
                  <c:v>154.61076588446596</c:v>
                </c:pt>
                <c:pt idx="499">
                  <c:v>155.30544383141796</c:v>
                </c:pt>
                <c:pt idx="500">
                  <c:v>155.71225124230833</c:v>
                </c:pt>
                <c:pt idx="501">
                  <c:v>156.88064704907313</c:v>
                </c:pt>
                <c:pt idx="502">
                  <c:v>156.21046008544766</c:v>
                </c:pt>
                <c:pt idx="503">
                  <c:v>156.14402321907576</c:v>
                </c:pt>
                <c:pt idx="504">
                  <c:v>156.37398137467468</c:v>
                </c:pt>
                <c:pt idx="505">
                  <c:v>156.85175851349186</c:v>
                </c:pt>
                <c:pt idx="506">
                  <c:v>158.49454872657017</c:v>
                </c:pt>
                <c:pt idx="507">
                  <c:v>157.67619807928432</c:v>
                </c:pt>
                <c:pt idx="508">
                  <c:v>155.61340779855135</c:v>
                </c:pt>
                <c:pt idx="509">
                  <c:v>156.01101417703177</c:v>
                </c:pt>
                <c:pt idx="510">
                  <c:v>158.56991600675178</c:v>
                </c:pt>
                <c:pt idx="511">
                  <c:v>160.26601808408782</c:v>
                </c:pt>
                <c:pt idx="512">
                  <c:v>160.35200714433088</c:v>
                </c:pt>
                <c:pt idx="513">
                  <c:v>162.25804160084417</c:v>
                </c:pt>
                <c:pt idx="514">
                  <c:v>161.74244551263604</c:v>
                </c:pt>
                <c:pt idx="515">
                  <c:v>161.85454926780739</c:v>
                </c:pt>
                <c:pt idx="516">
                  <c:v>162.34734573894085</c:v>
                </c:pt>
                <c:pt idx="517">
                  <c:v>163.83635693240268</c:v>
                </c:pt>
                <c:pt idx="518">
                  <c:v>166.2463508773115</c:v>
                </c:pt>
                <c:pt idx="519">
                  <c:v>166.65512027305397</c:v>
                </c:pt>
                <c:pt idx="520">
                  <c:v>165.41683721276354</c:v>
                </c:pt>
                <c:pt idx="521">
                  <c:v>166.27956931049746</c:v>
                </c:pt>
                <c:pt idx="522">
                  <c:v>166.10089337965405</c:v>
                </c:pt>
                <c:pt idx="523">
                  <c:v>166.10089337965405</c:v>
                </c:pt>
                <c:pt idx="524">
                  <c:v>165.30480111224227</c:v>
                </c:pt>
                <c:pt idx="525">
                  <c:v>163.36845737249618</c:v>
                </c:pt>
                <c:pt idx="526">
                  <c:v>162.88953010462774</c:v>
                </c:pt>
                <c:pt idx="527">
                  <c:v>162.76896951819722</c:v>
                </c:pt>
                <c:pt idx="528">
                  <c:v>162.71213961213573</c:v>
                </c:pt>
                <c:pt idx="529">
                  <c:v>162.52446561283256</c:v>
                </c:pt>
                <c:pt idx="530">
                  <c:v>161.41898863063585</c:v>
                </c:pt>
                <c:pt idx="531">
                  <c:v>161.0139402406474</c:v>
                </c:pt>
                <c:pt idx="532">
                  <c:v>162.12367946579869</c:v>
                </c:pt>
                <c:pt idx="533">
                  <c:v>161.25600857860942</c:v>
                </c:pt>
                <c:pt idx="534">
                  <c:v>161.61552538909862</c:v>
                </c:pt>
                <c:pt idx="535">
                  <c:v>160.25959089233081</c:v>
                </c:pt>
                <c:pt idx="536">
                  <c:v>158.43108866480145</c:v>
                </c:pt>
                <c:pt idx="537">
                  <c:v>158.49448107192009</c:v>
                </c:pt>
                <c:pt idx="538">
                  <c:v>158.20356607660517</c:v>
                </c:pt>
                <c:pt idx="539">
                  <c:v>157.18231913374967</c:v>
                </c:pt>
                <c:pt idx="540">
                  <c:v>156.40916179271272</c:v>
                </c:pt>
                <c:pt idx="541">
                  <c:v>156.17994783826464</c:v>
                </c:pt>
                <c:pt idx="542">
                  <c:v>156.68776364171433</c:v>
                </c:pt>
                <c:pt idx="543">
                  <c:v>155.66874930231126</c:v>
                </c:pt>
                <c:pt idx="544">
                  <c:v>154.17358153569273</c:v>
                </c:pt>
                <c:pt idx="545">
                  <c:v>155.53655211606815</c:v>
                </c:pt>
                <c:pt idx="546">
                  <c:v>157.76922322313501</c:v>
                </c:pt>
                <c:pt idx="547">
                  <c:v>157.67119163517887</c:v>
                </c:pt>
                <c:pt idx="548">
                  <c:v>158.52201651449991</c:v>
                </c:pt>
                <c:pt idx="549">
                  <c:v>159.07820539275198</c:v>
                </c:pt>
                <c:pt idx="550">
                  <c:v>158.93247727649424</c:v>
                </c:pt>
                <c:pt idx="551">
                  <c:v>157.96075353749234</c:v>
                </c:pt>
                <c:pt idx="552">
                  <c:v>158.63154939296848</c:v>
                </c:pt>
                <c:pt idx="553">
                  <c:v>158.71219373585578</c:v>
                </c:pt>
                <c:pt idx="554">
                  <c:v>157.67207114562984</c:v>
                </c:pt>
                <c:pt idx="555">
                  <c:v>160.52378230086683</c:v>
                </c:pt>
                <c:pt idx="556">
                  <c:v>161.20952983400915</c:v>
                </c:pt>
                <c:pt idx="557">
                  <c:v>160.78486159549945</c:v>
                </c:pt>
                <c:pt idx="558">
                  <c:v>159.44516421474921</c:v>
                </c:pt>
                <c:pt idx="559">
                  <c:v>157.11825018013033</c:v>
                </c:pt>
                <c:pt idx="560">
                  <c:v>157.75298610711744</c:v>
                </c:pt>
                <c:pt idx="561">
                  <c:v>158.45794756088057</c:v>
                </c:pt>
                <c:pt idx="562">
                  <c:v>157.80135918191982</c:v>
                </c:pt>
                <c:pt idx="563">
                  <c:v>155.4598993975352</c:v>
                </c:pt>
                <c:pt idx="564">
                  <c:v>154.49372333983931</c:v>
                </c:pt>
                <c:pt idx="565">
                  <c:v>154.63173882598872</c:v>
                </c:pt>
                <c:pt idx="566">
                  <c:v>154.45590439044835</c:v>
                </c:pt>
                <c:pt idx="567">
                  <c:v>158.12975485337532</c:v>
                </c:pt>
                <c:pt idx="568">
                  <c:v>158.12975485337532</c:v>
                </c:pt>
                <c:pt idx="569">
                  <c:v>159.76023192014031</c:v>
                </c:pt>
                <c:pt idx="570">
                  <c:v>159.45213264370679</c:v>
                </c:pt>
                <c:pt idx="571">
                  <c:v>159.27365967681357</c:v>
                </c:pt>
                <c:pt idx="572">
                  <c:v>156.6289717508007</c:v>
                </c:pt>
                <c:pt idx="573">
                  <c:v>156.51970949093243</c:v>
                </c:pt>
                <c:pt idx="574">
                  <c:v>156.09896522212699</c:v>
                </c:pt>
                <c:pt idx="575">
                  <c:v>156.09896522212699</c:v>
                </c:pt>
                <c:pt idx="576">
                  <c:v>155.45861395918382</c:v>
                </c:pt>
                <c:pt idx="577">
                  <c:v>154.60900686356413</c:v>
                </c:pt>
                <c:pt idx="578">
                  <c:v>153.74566587397956</c:v>
                </c:pt>
                <c:pt idx="579">
                  <c:v>152.25848135606969</c:v>
                </c:pt>
                <c:pt idx="580">
                  <c:v>152.85580426156631</c:v>
                </c:pt>
                <c:pt idx="581">
                  <c:v>151.69877443601382</c:v>
                </c:pt>
                <c:pt idx="582">
                  <c:v>150.02208924324879</c:v>
                </c:pt>
                <c:pt idx="583">
                  <c:v>149.1378429667916</c:v>
                </c:pt>
                <c:pt idx="584">
                  <c:v>150.59593598516994</c:v>
                </c:pt>
                <c:pt idx="585">
                  <c:v>150.15009184118733</c:v>
                </c:pt>
                <c:pt idx="586">
                  <c:v>150.7366576573223</c:v>
                </c:pt>
                <c:pt idx="587">
                  <c:v>151.10970539782613</c:v>
                </c:pt>
                <c:pt idx="588">
                  <c:v>149.1430523748472</c:v>
                </c:pt>
                <c:pt idx="589">
                  <c:v>149.42977278185759</c:v>
                </c:pt>
                <c:pt idx="590">
                  <c:v>148.90761419259235</c:v>
                </c:pt>
                <c:pt idx="591">
                  <c:v>149.357179342329</c:v>
                </c:pt>
                <c:pt idx="592">
                  <c:v>149.90491138932191</c:v>
                </c:pt>
                <c:pt idx="593">
                  <c:v>152.10923519800809</c:v>
                </c:pt>
                <c:pt idx="594">
                  <c:v>152.01363917745462</c:v>
                </c:pt>
                <c:pt idx="595">
                  <c:v>153.532689035549</c:v>
                </c:pt>
                <c:pt idx="596">
                  <c:v>154.22729932785089</c:v>
                </c:pt>
                <c:pt idx="597">
                  <c:v>155.40334011007397</c:v>
                </c:pt>
                <c:pt idx="598">
                  <c:v>155.97366881019133</c:v>
                </c:pt>
                <c:pt idx="599">
                  <c:v>155.38114938484995</c:v>
                </c:pt>
                <c:pt idx="600">
                  <c:v>154.86656811639293</c:v>
                </c:pt>
                <c:pt idx="601">
                  <c:v>158.83715187454106</c:v>
                </c:pt>
                <c:pt idx="602">
                  <c:v>158.83715187454106</c:v>
                </c:pt>
                <c:pt idx="603">
                  <c:v>158.83715187454106</c:v>
                </c:pt>
                <c:pt idx="604">
                  <c:v>158.72328909846783</c:v>
                </c:pt>
                <c:pt idx="605">
                  <c:v>158.64433612183237</c:v>
                </c:pt>
                <c:pt idx="606">
                  <c:v>156.90067282549487</c:v>
                </c:pt>
                <c:pt idx="607">
                  <c:v>155.23751856274453</c:v>
                </c:pt>
                <c:pt idx="608">
                  <c:v>154.12236696558736</c:v>
                </c:pt>
                <c:pt idx="609">
                  <c:v>155.15159715715151</c:v>
                </c:pt>
                <c:pt idx="610">
                  <c:v>155.31444189987778</c:v>
                </c:pt>
                <c:pt idx="611">
                  <c:v>154.16275679168109</c:v>
                </c:pt>
                <c:pt idx="612">
                  <c:v>155.44291808036687</c:v>
                </c:pt>
                <c:pt idx="613">
                  <c:v>156.9398448678873</c:v>
                </c:pt>
                <c:pt idx="614">
                  <c:v>156.9315233459283</c:v>
                </c:pt>
                <c:pt idx="615">
                  <c:v>156.09395877802163</c:v>
                </c:pt>
                <c:pt idx="616">
                  <c:v>155.2666777169261</c:v>
                </c:pt>
                <c:pt idx="617">
                  <c:v>155.43899411066263</c:v>
                </c:pt>
                <c:pt idx="618">
                  <c:v>155.95722873022362</c:v>
                </c:pt>
                <c:pt idx="619">
                  <c:v>152.15294010195549</c:v>
                </c:pt>
                <c:pt idx="620">
                  <c:v>151.60696707586447</c:v>
                </c:pt>
                <c:pt idx="621">
                  <c:v>152.31740855628351</c:v>
                </c:pt>
                <c:pt idx="622">
                  <c:v>152.28188986499507</c:v>
                </c:pt>
                <c:pt idx="623">
                  <c:v>155.59717068253386</c:v>
                </c:pt>
                <c:pt idx="624">
                  <c:v>155.00884584549698</c:v>
                </c:pt>
                <c:pt idx="625">
                  <c:v>154.93632006061847</c:v>
                </c:pt>
                <c:pt idx="626">
                  <c:v>152.46130999698926</c:v>
                </c:pt>
                <c:pt idx="627">
                  <c:v>151.51340069481316</c:v>
                </c:pt>
                <c:pt idx="628">
                  <c:v>150.4217929158815</c:v>
                </c:pt>
                <c:pt idx="629">
                  <c:v>150.56779165073954</c:v>
                </c:pt>
                <c:pt idx="630">
                  <c:v>147.51169579763132</c:v>
                </c:pt>
                <c:pt idx="631">
                  <c:v>143.66417584796639</c:v>
                </c:pt>
                <c:pt idx="632">
                  <c:v>144.36771655407796</c:v>
                </c:pt>
                <c:pt idx="633">
                  <c:v>135.06384907600656</c:v>
                </c:pt>
                <c:pt idx="634">
                  <c:v>132.13724422313851</c:v>
                </c:pt>
                <c:pt idx="635">
                  <c:v>137.35186168683336</c:v>
                </c:pt>
                <c:pt idx="636">
                  <c:v>145.10264901782358</c:v>
                </c:pt>
                <c:pt idx="637">
                  <c:v>145.62676959194096</c:v>
                </c:pt>
                <c:pt idx="638">
                  <c:v>150.42050747753018</c:v>
                </c:pt>
                <c:pt idx="639">
                  <c:v>153.22675470791793</c:v>
                </c:pt>
                <c:pt idx="640">
                  <c:v>155.33297927399792</c:v>
                </c:pt>
                <c:pt idx="641">
                  <c:v>152.58464442407285</c:v>
                </c:pt>
                <c:pt idx="642">
                  <c:v>159.09139804951641</c:v>
                </c:pt>
                <c:pt idx="643">
                  <c:v>156.73931648507028</c:v>
                </c:pt>
                <c:pt idx="644">
                  <c:v>156.37689052462795</c:v>
                </c:pt>
                <c:pt idx="645">
                  <c:v>158.91021889662025</c:v>
                </c:pt>
                <c:pt idx="646">
                  <c:v>158.33163632919394</c:v>
                </c:pt>
                <c:pt idx="647">
                  <c:v>160.51573139750823</c:v>
                </c:pt>
                <c:pt idx="648">
                  <c:v>161.30072830230799</c:v>
                </c:pt>
                <c:pt idx="649">
                  <c:v>157.90054089892729</c:v>
                </c:pt>
                <c:pt idx="650">
                  <c:v>161.14796410244261</c:v>
                </c:pt>
                <c:pt idx="651">
                  <c:v>161.93154025959083</c:v>
                </c:pt>
                <c:pt idx="652">
                  <c:v>161.42528051309282</c:v>
                </c:pt>
                <c:pt idx="653">
                  <c:v>161.08315094767246</c:v>
                </c:pt>
                <c:pt idx="654">
                  <c:v>161.17008717301658</c:v>
                </c:pt>
                <c:pt idx="655">
                  <c:v>161.29484234775163</c:v>
                </c:pt>
                <c:pt idx="656">
                  <c:v>161.40836685057451</c:v>
                </c:pt>
                <c:pt idx="657">
                  <c:v>162.00900483392473</c:v>
                </c:pt>
                <c:pt idx="658">
                  <c:v>161.6028739695351</c:v>
                </c:pt>
                <c:pt idx="659">
                  <c:v>158.92232907898341</c:v>
                </c:pt>
                <c:pt idx="660">
                  <c:v>157.84783792652027</c:v>
                </c:pt>
                <c:pt idx="661">
                  <c:v>156.87110774341298</c:v>
                </c:pt>
                <c:pt idx="662">
                  <c:v>155.86785693747694</c:v>
                </c:pt>
                <c:pt idx="663">
                  <c:v>152.44114891126753</c:v>
                </c:pt>
                <c:pt idx="664">
                  <c:v>153.70737334203824</c:v>
                </c:pt>
                <c:pt idx="665">
                  <c:v>153.70737334203824</c:v>
                </c:pt>
                <c:pt idx="666">
                  <c:v>157.28224505190806</c:v>
                </c:pt>
                <c:pt idx="667">
                  <c:v>157.17771861754491</c:v>
                </c:pt>
                <c:pt idx="668">
                  <c:v>159.05215835247398</c:v>
                </c:pt>
                <c:pt idx="669">
                  <c:v>161.40802857732422</c:v>
                </c:pt>
                <c:pt idx="670">
                  <c:v>163.80665654102074</c:v>
                </c:pt>
                <c:pt idx="671">
                  <c:v>161.09546409398587</c:v>
                </c:pt>
                <c:pt idx="672">
                  <c:v>160.99980041878231</c:v>
                </c:pt>
                <c:pt idx="673">
                  <c:v>158.93281554974479</c:v>
                </c:pt>
                <c:pt idx="674">
                  <c:v>158.32155578633311</c:v>
                </c:pt>
                <c:pt idx="675">
                  <c:v>157.52140423991693</c:v>
                </c:pt>
                <c:pt idx="676">
                  <c:v>156.98997696359166</c:v>
                </c:pt>
                <c:pt idx="677">
                  <c:v>157.88457440151006</c:v>
                </c:pt>
                <c:pt idx="678">
                  <c:v>157.34063101492123</c:v>
                </c:pt>
                <c:pt idx="679">
                  <c:v>156.32743497542447</c:v>
                </c:pt>
                <c:pt idx="680">
                  <c:v>156.37648459672758</c:v>
                </c:pt>
                <c:pt idx="681">
                  <c:v>156.45685832101458</c:v>
                </c:pt>
                <c:pt idx="682">
                  <c:v>155.82591105443157</c:v>
                </c:pt>
                <c:pt idx="683">
                  <c:v>153.35245704775406</c:v>
                </c:pt>
                <c:pt idx="684">
                  <c:v>150.75539799539274</c:v>
                </c:pt>
                <c:pt idx="685">
                  <c:v>149.39777213237309</c:v>
                </c:pt>
                <c:pt idx="686">
                  <c:v>147.85206634214984</c:v>
                </c:pt>
                <c:pt idx="687">
                  <c:v>148.34641887023497</c:v>
                </c:pt>
                <c:pt idx="688">
                  <c:v>149.39391581731888</c:v>
                </c:pt>
                <c:pt idx="689">
                  <c:v>148.48720819703738</c:v>
                </c:pt>
                <c:pt idx="690">
                  <c:v>146.10502031330864</c:v>
                </c:pt>
                <c:pt idx="691">
                  <c:v>147.45554243807061</c:v>
                </c:pt>
                <c:pt idx="692">
                  <c:v>148.57833901068602</c:v>
                </c:pt>
                <c:pt idx="693">
                  <c:v>150.01464723174081</c:v>
                </c:pt>
                <c:pt idx="694">
                  <c:v>150.68557839651709</c:v>
                </c:pt>
                <c:pt idx="695">
                  <c:v>150.81939929436197</c:v>
                </c:pt>
                <c:pt idx="696">
                  <c:v>149.86573934692964</c:v>
                </c:pt>
                <c:pt idx="697">
                  <c:v>149.02107104076529</c:v>
                </c:pt>
                <c:pt idx="698">
                  <c:v>148.20562954343259</c:v>
                </c:pt>
                <c:pt idx="699">
                  <c:v>146.15954996126771</c:v>
                </c:pt>
                <c:pt idx="700">
                  <c:v>146.01368653570981</c:v>
                </c:pt>
                <c:pt idx="701">
                  <c:v>146.01368653570981</c:v>
                </c:pt>
                <c:pt idx="702">
                  <c:v>146.01368653570981</c:v>
                </c:pt>
                <c:pt idx="703">
                  <c:v>145.79157631951938</c:v>
                </c:pt>
                <c:pt idx="704">
                  <c:v>150.92947341003114</c:v>
                </c:pt>
                <c:pt idx="705">
                  <c:v>150.08027224231188</c:v>
                </c:pt>
                <c:pt idx="706">
                  <c:v>149.32829080674784</c:v>
                </c:pt>
                <c:pt idx="707">
                  <c:v>151.13027241144852</c:v>
                </c:pt>
                <c:pt idx="708">
                  <c:v>150.37666726428273</c:v>
                </c:pt>
                <c:pt idx="709">
                  <c:v>152.66907742736427</c:v>
                </c:pt>
                <c:pt idx="710">
                  <c:v>152.80573982051223</c:v>
                </c:pt>
                <c:pt idx="711">
                  <c:v>153.58701571955794</c:v>
                </c:pt>
                <c:pt idx="712">
                  <c:v>153.64316907911871</c:v>
                </c:pt>
                <c:pt idx="713">
                  <c:v>153.65433209638081</c:v>
                </c:pt>
                <c:pt idx="714">
                  <c:v>153.02737645415215</c:v>
                </c:pt>
                <c:pt idx="715">
                  <c:v>152.98827206640979</c:v>
                </c:pt>
                <c:pt idx="716">
                  <c:v>153.79464784063271</c:v>
                </c:pt>
                <c:pt idx="717">
                  <c:v>153.94747969514813</c:v>
                </c:pt>
                <c:pt idx="718">
                  <c:v>154.11465433547909</c:v>
                </c:pt>
                <c:pt idx="719">
                  <c:v>154.22770525575146</c:v>
                </c:pt>
                <c:pt idx="720">
                  <c:v>153.52267614733827</c:v>
                </c:pt>
                <c:pt idx="721">
                  <c:v>152.3448763442133</c:v>
                </c:pt>
                <c:pt idx="722">
                  <c:v>152.20949938941675</c:v>
                </c:pt>
                <c:pt idx="723">
                  <c:v>150.8915868059901</c:v>
                </c:pt>
                <c:pt idx="724">
                  <c:v>153.16485070310091</c:v>
                </c:pt>
                <c:pt idx="725">
                  <c:v>152.60054326684005</c:v>
                </c:pt>
                <c:pt idx="726">
                  <c:v>153.31267611351092</c:v>
                </c:pt>
                <c:pt idx="727">
                  <c:v>153.38709622859147</c:v>
                </c:pt>
                <c:pt idx="728">
                  <c:v>152.6529756206468</c:v>
                </c:pt>
                <c:pt idx="729">
                  <c:v>152.64932226954284</c:v>
                </c:pt>
                <c:pt idx="730">
                  <c:v>151.67976347934328</c:v>
                </c:pt>
                <c:pt idx="731">
                  <c:v>151.69633886861124</c:v>
                </c:pt>
                <c:pt idx="732">
                  <c:v>152.18879706649432</c:v>
                </c:pt>
                <c:pt idx="733">
                  <c:v>152.38979903186188</c:v>
                </c:pt>
                <c:pt idx="734">
                  <c:v>152.60588798419579</c:v>
                </c:pt>
                <c:pt idx="735">
                  <c:v>152.51441889729679</c:v>
                </c:pt>
                <c:pt idx="736">
                  <c:v>153.27404530831907</c:v>
                </c:pt>
                <c:pt idx="737">
                  <c:v>153.48133915614346</c:v>
                </c:pt>
                <c:pt idx="738">
                  <c:v>152.59607805993519</c:v>
                </c:pt>
                <c:pt idx="739">
                  <c:v>151.27194124870181</c:v>
                </c:pt>
                <c:pt idx="740">
                  <c:v>151.02493412128442</c:v>
                </c:pt>
                <c:pt idx="741">
                  <c:v>151.00152561235907</c:v>
                </c:pt>
                <c:pt idx="742">
                  <c:v>151.27403854285407</c:v>
                </c:pt>
                <c:pt idx="743">
                  <c:v>151.42396124741637</c:v>
                </c:pt>
                <c:pt idx="744">
                  <c:v>151.04732781045865</c:v>
                </c:pt>
                <c:pt idx="745">
                  <c:v>149.94469232356505</c:v>
                </c:pt>
                <c:pt idx="746">
                  <c:v>149.79916717125752</c:v>
                </c:pt>
                <c:pt idx="747">
                  <c:v>148.9599788917491</c:v>
                </c:pt>
                <c:pt idx="748">
                  <c:v>148.41319400985719</c:v>
                </c:pt>
                <c:pt idx="749">
                  <c:v>147.28484975593574</c:v>
                </c:pt>
                <c:pt idx="750">
                  <c:v>147.08783941492248</c:v>
                </c:pt>
                <c:pt idx="751">
                  <c:v>145.47096093282221</c:v>
                </c:pt>
                <c:pt idx="752">
                  <c:v>146.59916987744347</c:v>
                </c:pt>
                <c:pt idx="753">
                  <c:v>145.98473034547837</c:v>
                </c:pt>
                <c:pt idx="754">
                  <c:v>146.22185989398506</c:v>
                </c:pt>
                <c:pt idx="755">
                  <c:v>147.26455336091377</c:v>
                </c:pt>
                <c:pt idx="756">
                  <c:v>146.72636061958119</c:v>
                </c:pt>
                <c:pt idx="757">
                  <c:v>147.6055327972829</c:v>
                </c:pt>
                <c:pt idx="758">
                  <c:v>147.90849032031085</c:v>
                </c:pt>
                <c:pt idx="759">
                  <c:v>146.93473694180676</c:v>
                </c:pt>
                <c:pt idx="760">
                  <c:v>146.89387353316255</c:v>
                </c:pt>
                <c:pt idx="761">
                  <c:v>147.08168284176585</c:v>
                </c:pt>
                <c:pt idx="762">
                  <c:v>146.54484319343473</c:v>
                </c:pt>
                <c:pt idx="763">
                  <c:v>145.820870783001</c:v>
                </c:pt>
                <c:pt idx="764">
                  <c:v>146.38592242041267</c:v>
                </c:pt>
                <c:pt idx="765">
                  <c:v>144.8898751433432</c:v>
                </c:pt>
                <c:pt idx="766">
                  <c:v>148.23532993481467</c:v>
                </c:pt>
                <c:pt idx="767">
                  <c:v>147.36542644417301</c:v>
                </c:pt>
                <c:pt idx="768">
                  <c:v>146.50783609984467</c:v>
                </c:pt>
                <c:pt idx="769">
                  <c:v>146.00144104404649</c:v>
                </c:pt>
                <c:pt idx="770">
                  <c:v>145.11354141648533</c:v>
                </c:pt>
                <c:pt idx="771">
                  <c:v>144.72980424126993</c:v>
                </c:pt>
                <c:pt idx="772">
                  <c:v>143.74739106755646</c:v>
                </c:pt>
                <c:pt idx="773">
                  <c:v>143.3926777372225</c:v>
                </c:pt>
                <c:pt idx="774">
                  <c:v>144.31338987006919</c:v>
                </c:pt>
                <c:pt idx="775">
                  <c:v>144.13681123337804</c:v>
                </c:pt>
                <c:pt idx="776">
                  <c:v>144.33070946048792</c:v>
                </c:pt>
                <c:pt idx="777">
                  <c:v>144.2763827764791</c:v>
                </c:pt>
                <c:pt idx="778">
                  <c:v>144.05041624523452</c:v>
                </c:pt>
                <c:pt idx="779">
                  <c:v>143.86571905053458</c:v>
                </c:pt>
                <c:pt idx="780">
                  <c:v>143.23274214444936</c:v>
                </c:pt>
                <c:pt idx="781">
                  <c:v>141.43874378845737</c:v>
                </c:pt>
                <c:pt idx="782">
                  <c:v>140.61822819236914</c:v>
                </c:pt>
                <c:pt idx="783">
                  <c:v>139.85217458958991</c:v>
                </c:pt>
                <c:pt idx="784">
                  <c:v>139.22582783921192</c:v>
                </c:pt>
                <c:pt idx="785">
                  <c:v>139.32927179917388</c:v>
                </c:pt>
                <c:pt idx="786">
                  <c:v>139.8894523017803</c:v>
                </c:pt>
                <c:pt idx="787">
                  <c:v>139.7675386223483</c:v>
                </c:pt>
                <c:pt idx="788">
                  <c:v>140.07272874882867</c:v>
                </c:pt>
                <c:pt idx="789">
                  <c:v>139.30308944959552</c:v>
                </c:pt>
                <c:pt idx="790">
                  <c:v>140.2268460416955</c:v>
                </c:pt>
                <c:pt idx="791">
                  <c:v>141.12705881556997</c:v>
                </c:pt>
                <c:pt idx="792">
                  <c:v>140.46999685405871</c:v>
                </c:pt>
                <c:pt idx="793">
                  <c:v>140.40146269353451</c:v>
                </c:pt>
                <c:pt idx="794">
                  <c:v>140.5092365511012</c:v>
                </c:pt>
                <c:pt idx="795">
                  <c:v>139.87896583101892</c:v>
                </c:pt>
                <c:pt idx="796">
                  <c:v>139.7113852627875</c:v>
                </c:pt>
                <c:pt idx="797">
                  <c:v>141.76801897036381</c:v>
                </c:pt>
                <c:pt idx="798">
                  <c:v>141.74048352778402</c:v>
                </c:pt>
                <c:pt idx="799">
                  <c:v>142.09194943491448</c:v>
                </c:pt>
                <c:pt idx="800">
                  <c:v>141.52033529644569</c:v>
                </c:pt>
                <c:pt idx="801">
                  <c:v>141.06765803280567</c:v>
                </c:pt>
                <c:pt idx="802">
                  <c:v>139.48108883393823</c:v>
                </c:pt>
                <c:pt idx="803">
                  <c:v>139.52580855763665</c:v>
                </c:pt>
                <c:pt idx="804">
                  <c:v>140.2195393394876</c:v>
                </c:pt>
                <c:pt idx="805">
                  <c:v>140.58575396033402</c:v>
                </c:pt>
                <c:pt idx="806">
                  <c:v>139.77579248965722</c:v>
                </c:pt>
                <c:pt idx="807">
                  <c:v>139.01325692868178</c:v>
                </c:pt>
                <c:pt idx="808">
                  <c:v>140.25965854698103</c:v>
                </c:pt>
                <c:pt idx="809">
                  <c:v>139.50821834861762</c:v>
                </c:pt>
                <c:pt idx="810">
                  <c:v>139.93464560802923</c:v>
                </c:pt>
                <c:pt idx="811">
                  <c:v>140.61477780521548</c:v>
                </c:pt>
                <c:pt idx="812">
                  <c:v>139.5343330435459</c:v>
                </c:pt>
                <c:pt idx="813">
                  <c:v>137.31857559899734</c:v>
                </c:pt>
                <c:pt idx="814">
                  <c:v>136.06825001099386</c:v>
                </c:pt>
                <c:pt idx="815">
                  <c:v>133.91290816896071</c:v>
                </c:pt>
                <c:pt idx="816">
                  <c:v>136.24942916389</c:v>
                </c:pt>
                <c:pt idx="817">
                  <c:v>136.24942916389</c:v>
                </c:pt>
                <c:pt idx="818">
                  <c:v>136.84553428568529</c:v>
                </c:pt>
                <c:pt idx="819">
                  <c:v>136.14172296097342</c:v>
                </c:pt>
                <c:pt idx="820">
                  <c:v>136.3434691274918</c:v>
                </c:pt>
                <c:pt idx="821">
                  <c:v>135.78592715623824</c:v>
                </c:pt>
                <c:pt idx="822">
                  <c:v>135.22649085478264</c:v>
                </c:pt>
                <c:pt idx="823">
                  <c:v>133.40028888535579</c:v>
                </c:pt>
                <c:pt idx="824">
                  <c:v>133.33283719923276</c:v>
                </c:pt>
                <c:pt idx="825">
                  <c:v>132.82028557027792</c:v>
                </c:pt>
                <c:pt idx="826">
                  <c:v>132.218023875326</c:v>
                </c:pt>
                <c:pt idx="827">
                  <c:v>134.21011504673243</c:v>
                </c:pt>
                <c:pt idx="828">
                  <c:v>135.22980593263625</c:v>
                </c:pt>
                <c:pt idx="829">
                  <c:v>134.96209648229646</c:v>
                </c:pt>
                <c:pt idx="830">
                  <c:v>132.81791765752538</c:v>
                </c:pt>
                <c:pt idx="831">
                  <c:v>132.81791765752538</c:v>
                </c:pt>
                <c:pt idx="832">
                  <c:v>132.67746660397336</c:v>
                </c:pt>
                <c:pt idx="833">
                  <c:v>131.34960878698595</c:v>
                </c:pt>
                <c:pt idx="834">
                  <c:v>133.76582695970151</c:v>
                </c:pt>
                <c:pt idx="835">
                  <c:v>134.11844299588321</c:v>
                </c:pt>
                <c:pt idx="836">
                  <c:v>134.64540506530363</c:v>
                </c:pt>
                <c:pt idx="837">
                  <c:v>134.03191269843953</c:v>
                </c:pt>
                <c:pt idx="838">
                  <c:v>133.84931279789188</c:v>
                </c:pt>
                <c:pt idx="839">
                  <c:v>134.24685152172219</c:v>
                </c:pt>
                <c:pt idx="840">
                  <c:v>133.7673153620031</c:v>
                </c:pt>
                <c:pt idx="841">
                  <c:v>133.68430310636322</c:v>
                </c:pt>
                <c:pt idx="842">
                  <c:v>133.95410985085527</c:v>
                </c:pt>
                <c:pt idx="843">
                  <c:v>134.11147456692564</c:v>
                </c:pt>
                <c:pt idx="844">
                  <c:v>133.28527598023129</c:v>
                </c:pt>
                <c:pt idx="845">
                  <c:v>132.97940930725019</c:v>
                </c:pt>
                <c:pt idx="846">
                  <c:v>132.09577192264365</c:v>
                </c:pt>
                <c:pt idx="847">
                  <c:v>131.11119380012786</c:v>
                </c:pt>
                <c:pt idx="848">
                  <c:v>131.74552379921454</c:v>
                </c:pt>
                <c:pt idx="849">
                  <c:v>130.62360673705007</c:v>
                </c:pt>
                <c:pt idx="850">
                  <c:v>129.25312649051654</c:v>
                </c:pt>
                <c:pt idx="851">
                  <c:v>129.25312649051654</c:v>
                </c:pt>
                <c:pt idx="852">
                  <c:v>129.25312649051654</c:v>
                </c:pt>
                <c:pt idx="853">
                  <c:v>129.89618393946265</c:v>
                </c:pt>
                <c:pt idx="854">
                  <c:v>129.05557491230269</c:v>
                </c:pt>
                <c:pt idx="855">
                  <c:v>127.79110950243391</c:v>
                </c:pt>
                <c:pt idx="856">
                  <c:v>127.7804877223724</c:v>
                </c:pt>
                <c:pt idx="857">
                  <c:v>126.8363670806004</c:v>
                </c:pt>
                <c:pt idx="858">
                  <c:v>126.41819368849775</c:v>
                </c:pt>
                <c:pt idx="859">
                  <c:v>126.92485936289621</c:v>
                </c:pt>
                <c:pt idx="860">
                  <c:v>126.53983674932942</c:v>
                </c:pt>
                <c:pt idx="861">
                  <c:v>127.03398631346435</c:v>
                </c:pt>
                <c:pt idx="862">
                  <c:v>126.73400559503962</c:v>
                </c:pt>
                <c:pt idx="863">
                  <c:v>126.87614801484348</c:v>
                </c:pt>
                <c:pt idx="864">
                  <c:v>127.1617182928026</c:v>
                </c:pt>
                <c:pt idx="865">
                  <c:v>127.90882859356135</c:v>
                </c:pt>
                <c:pt idx="866">
                  <c:v>128.11619009603584</c:v>
                </c:pt>
                <c:pt idx="867">
                  <c:v>127.71168294324794</c:v>
                </c:pt>
                <c:pt idx="868">
                  <c:v>128.13533636200654</c:v>
                </c:pt>
                <c:pt idx="869">
                  <c:v>128.14704061646921</c:v>
                </c:pt>
                <c:pt idx="870">
                  <c:v>129.17816513823541</c:v>
                </c:pt>
                <c:pt idx="871">
                  <c:v>127.51568742198577</c:v>
                </c:pt>
                <c:pt idx="872">
                  <c:v>126.4607484633938</c:v>
                </c:pt>
                <c:pt idx="873">
                  <c:v>125.02410196908863</c:v>
                </c:pt>
                <c:pt idx="874">
                  <c:v>124.9180194777738</c:v>
                </c:pt>
                <c:pt idx="875">
                  <c:v>124.77452396496845</c:v>
                </c:pt>
                <c:pt idx="876">
                  <c:v>123.66383757471613</c:v>
                </c:pt>
                <c:pt idx="877">
                  <c:v>123.80963334562398</c:v>
                </c:pt>
                <c:pt idx="878">
                  <c:v>124.02146005500327</c:v>
                </c:pt>
                <c:pt idx="879">
                  <c:v>123.92396970424774</c:v>
                </c:pt>
                <c:pt idx="880">
                  <c:v>123.61005212790793</c:v>
                </c:pt>
                <c:pt idx="881">
                  <c:v>123.19674987061055</c:v>
                </c:pt>
                <c:pt idx="882">
                  <c:v>123.57439812731936</c:v>
                </c:pt>
                <c:pt idx="883">
                  <c:v>122.87823177806574</c:v>
                </c:pt>
                <c:pt idx="884">
                  <c:v>122.40458157290303</c:v>
                </c:pt>
                <c:pt idx="885">
                  <c:v>122.18456865086485</c:v>
                </c:pt>
                <c:pt idx="886">
                  <c:v>120.73182034984225</c:v>
                </c:pt>
                <c:pt idx="887">
                  <c:v>120.92828945365491</c:v>
                </c:pt>
                <c:pt idx="888">
                  <c:v>120.37588923580694</c:v>
                </c:pt>
                <c:pt idx="889">
                  <c:v>119.61673640733517</c:v>
                </c:pt>
                <c:pt idx="890">
                  <c:v>117.80575673417478</c:v>
                </c:pt>
                <c:pt idx="891">
                  <c:v>116.77720308911135</c:v>
                </c:pt>
                <c:pt idx="892">
                  <c:v>116.38622686633813</c:v>
                </c:pt>
                <c:pt idx="893">
                  <c:v>116.55103359391653</c:v>
                </c:pt>
                <c:pt idx="894">
                  <c:v>116.2252764538139</c:v>
                </c:pt>
                <c:pt idx="895">
                  <c:v>117.11358200927549</c:v>
                </c:pt>
                <c:pt idx="896">
                  <c:v>116.08076612125747</c:v>
                </c:pt>
                <c:pt idx="897">
                  <c:v>116.56382032278039</c:v>
                </c:pt>
                <c:pt idx="898">
                  <c:v>116.88754782338081</c:v>
                </c:pt>
                <c:pt idx="899">
                  <c:v>117.86488689833877</c:v>
                </c:pt>
                <c:pt idx="900">
                  <c:v>118.66916537840942</c:v>
                </c:pt>
                <c:pt idx="901">
                  <c:v>118.78336642773304</c:v>
                </c:pt>
                <c:pt idx="902">
                  <c:v>120.03003866463257</c:v>
                </c:pt>
                <c:pt idx="903">
                  <c:v>119.62742584204673</c:v>
                </c:pt>
                <c:pt idx="904">
                  <c:v>119.52810881573923</c:v>
                </c:pt>
                <c:pt idx="905">
                  <c:v>120.22427516499285</c:v>
                </c:pt>
                <c:pt idx="906">
                  <c:v>120.49611154898712</c:v>
                </c:pt>
                <c:pt idx="907">
                  <c:v>121.75732953565237</c:v>
                </c:pt>
                <c:pt idx="908">
                  <c:v>121.63697191317208</c:v>
                </c:pt>
                <c:pt idx="909">
                  <c:v>120.91969731309565</c:v>
                </c:pt>
                <c:pt idx="910">
                  <c:v>119.66341811588572</c:v>
                </c:pt>
                <c:pt idx="911">
                  <c:v>118.36194561242688</c:v>
                </c:pt>
                <c:pt idx="912">
                  <c:v>118.35991597292468</c:v>
                </c:pt>
                <c:pt idx="913">
                  <c:v>118.3709436808866</c:v>
                </c:pt>
                <c:pt idx="914">
                  <c:v>117.39664906518193</c:v>
                </c:pt>
                <c:pt idx="915">
                  <c:v>117.41308914514973</c:v>
                </c:pt>
                <c:pt idx="916">
                  <c:v>117.5734306658233</c:v>
                </c:pt>
                <c:pt idx="917">
                  <c:v>117.78945196350715</c:v>
                </c:pt>
                <c:pt idx="918">
                  <c:v>117.56592099966517</c:v>
                </c:pt>
                <c:pt idx="919">
                  <c:v>117.73181020164475</c:v>
                </c:pt>
                <c:pt idx="920">
                  <c:v>117.47472253136645</c:v>
                </c:pt>
                <c:pt idx="921">
                  <c:v>116.34367209144209</c:v>
                </c:pt>
                <c:pt idx="922">
                  <c:v>116.66787317459301</c:v>
                </c:pt>
                <c:pt idx="923">
                  <c:v>116.0020837632223</c:v>
                </c:pt>
                <c:pt idx="924">
                  <c:v>116.30700327110237</c:v>
                </c:pt>
                <c:pt idx="925">
                  <c:v>117.42736427631519</c:v>
                </c:pt>
                <c:pt idx="926">
                  <c:v>117.00506395055802</c:v>
                </c:pt>
                <c:pt idx="927">
                  <c:v>115.85967072481813</c:v>
                </c:pt>
                <c:pt idx="928">
                  <c:v>114.74384258116024</c:v>
                </c:pt>
                <c:pt idx="929">
                  <c:v>115.55651023783993</c:v>
                </c:pt>
                <c:pt idx="930">
                  <c:v>113.7823346943194</c:v>
                </c:pt>
                <c:pt idx="931">
                  <c:v>113.05464127813165</c:v>
                </c:pt>
                <c:pt idx="932">
                  <c:v>111.93529509266996</c:v>
                </c:pt>
                <c:pt idx="933">
                  <c:v>112.12750195352803</c:v>
                </c:pt>
                <c:pt idx="934">
                  <c:v>111.69539170351028</c:v>
                </c:pt>
                <c:pt idx="935">
                  <c:v>110.93211194138404</c:v>
                </c:pt>
                <c:pt idx="936">
                  <c:v>110.70404811598716</c:v>
                </c:pt>
                <c:pt idx="937">
                  <c:v>110.32484380232667</c:v>
                </c:pt>
                <c:pt idx="938">
                  <c:v>109.83955699735134</c:v>
                </c:pt>
                <c:pt idx="939">
                  <c:v>109.21260135512266</c:v>
                </c:pt>
                <c:pt idx="940">
                  <c:v>110.03717623021527</c:v>
                </c:pt>
                <c:pt idx="941">
                  <c:v>109.92723742384626</c:v>
                </c:pt>
                <c:pt idx="942">
                  <c:v>109.72697965962948</c:v>
                </c:pt>
                <c:pt idx="943">
                  <c:v>109.07100017251936</c:v>
                </c:pt>
                <c:pt idx="944">
                  <c:v>108.9607230929</c:v>
                </c:pt>
                <c:pt idx="945">
                  <c:v>108.36231771300221</c:v>
                </c:pt>
                <c:pt idx="946">
                  <c:v>108.7314414838018</c:v>
                </c:pt>
                <c:pt idx="947">
                  <c:v>108.49498848179583</c:v>
                </c:pt>
                <c:pt idx="948">
                  <c:v>107.75498191929476</c:v>
                </c:pt>
                <c:pt idx="949">
                  <c:v>108.05164755986591</c:v>
                </c:pt>
                <c:pt idx="950">
                  <c:v>108.7078976655763</c:v>
                </c:pt>
                <c:pt idx="951">
                  <c:v>107.97885115638709</c:v>
                </c:pt>
                <c:pt idx="952">
                  <c:v>106.70647015245974</c:v>
                </c:pt>
                <c:pt idx="953">
                  <c:v>105.69658919081654</c:v>
                </c:pt>
                <c:pt idx="954">
                  <c:v>105.69658919081654</c:v>
                </c:pt>
                <c:pt idx="955">
                  <c:v>105.69658919081654</c:v>
                </c:pt>
                <c:pt idx="956">
                  <c:v>105.30804853544595</c:v>
                </c:pt>
                <c:pt idx="957">
                  <c:v>105.21928563454986</c:v>
                </c:pt>
                <c:pt idx="958">
                  <c:v>106.168142101827</c:v>
                </c:pt>
                <c:pt idx="959">
                  <c:v>104.40431771976768</c:v>
                </c:pt>
                <c:pt idx="960">
                  <c:v>103.21738453888281</c:v>
                </c:pt>
                <c:pt idx="961">
                  <c:v>102.26751325185457</c:v>
                </c:pt>
                <c:pt idx="962">
                  <c:v>101.69921419123938</c:v>
                </c:pt>
                <c:pt idx="963">
                  <c:v>100.76267087027557</c:v>
                </c:pt>
                <c:pt idx="964">
                  <c:v>101.36445898267701</c:v>
                </c:pt>
                <c:pt idx="965">
                  <c:v>101.38137264519531</c:v>
                </c:pt>
                <c:pt idx="966">
                  <c:v>102.1435699329204</c:v>
                </c:pt>
                <c:pt idx="967">
                  <c:v>102.96570924061037</c:v>
                </c:pt>
                <c:pt idx="968">
                  <c:v>103.1509476725109</c:v>
                </c:pt>
                <c:pt idx="969">
                  <c:v>103.89068361641165</c:v>
                </c:pt>
                <c:pt idx="970">
                  <c:v>100.23388212530317</c:v>
                </c:pt>
                <c:pt idx="971">
                  <c:v>100.65300268250687</c:v>
                </c:pt>
                <c:pt idx="972">
                  <c:v>99.854542502342539</c:v>
                </c:pt>
                <c:pt idx="973">
                  <c:v>98.995057827812147</c:v>
                </c:pt>
                <c:pt idx="974">
                  <c:v>97.442045335381025</c:v>
                </c:pt>
                <c:pt idx="975">
                  <c:v>96.810083249046926</c:v>
                </c:pt>
                <c:pt idx="976">
                  <c:v>97.32885910580849</c:v>
                </c:pt>
                <c:pt idx="977">
                  <c:v>98.608749775893969</c:v>
                </c:pt>
                <c:pt idx="978">
                  <c:v>99.933427824327936</c:v>
                </c:pt>
                <c:pt idx="979">
                  <c:v>100.07766753828408</c:v>
                </c:pt>
                <c:pt idx="980">
                  <c:v>99.654825975326347</c:v>
                </c:pt>
                <c:pt idx="981">
                  <c:v>100.20316691416991</c:v>
                </c:pt>
                <c:pt idx="982">
                  <c:v>100.3983505796312</c:v>
                </c:pt>
                <c:pt idx="983">
                  <c:v>100.98024822491111</c:v>
                </c:pt>
                <c:pt idx="984">
                  <c:v>101.00886614189209</c:v>
                </c:pt>
                <c:pt idx="985">
                  <c:v>99.898382715590003</c:v>
                </c:pt>
                <c:pt idx="986">
                  <c:v>101.0682669246564</c:v>
                </c:pt>
                <c:pt idx="987">
                  <c:v>101.01867606615272</c:v>
                </c:pt>
                <c:pt idx="988">
                  <c:v>101.13267415152613</c:v>
                </c:pt>
                <c:pt idx="989">
                  <c:v>100.60767406695783</c:v>
                </c:pt>
                <c:pt idx="990">
                  <c:v>100.99810905253047</c:v>
                </c:pt>
                <c:pt idx="991">
                  <c:v>100.9310632943079</c:v>
                </c:pt>
                <c:pt idx="992">
                  <c:v>101.10743896704882</c:v>
                </c:pt>
                <c:pt idx="993">
                  <c:v>100.92693636065343</c:v>
                </c:pt>
                <c:pt idx="994">
                  <c:v>101.05500661324207</c:v>
                </c:pt>
                <c:pt idx="995">
                  <c:v>101.45051569757021</c:v>
                </c:pt>
                <c:pt idx="996">
                  <c:v>101.52676248820275</c:v>
                </c:pt>
                <c:pt idx="997">
                  <c:v>101.53616648456293</c:v>
                </c:pt>
                <c:pt idx="998">
                  <c:v>101.56167228764053</c:v>
                </c:pt>
                <c:pt idx="999">
                  <c:v>101.01258714764616</c:v>
                </c:pt>
                <c:pt idx="1000">
                  <c:v>101.79250995369043</c:v>
                </c:pt>
                <c:pt idx="1001">
                  <c:v>102.69055777876255</c:v>
                </c:pt>
                <c:pt idx="1002">
                  <c:v>101.66599575805348</c:v>
                </c:pt>
                <c:pt idx="1003">
                  <c:v>100.22353096384201</c:v>
                </c:pt>
                <c:pt idx="1004">
                  <c:v>102.75171758242877</c:v>
                </c:pt>
                <c:pt idx="1005">
                  <c:v>103.82850899299439</c:v>
                </c:pt>
                <c:pt idx="1006">
                  <c:v>104.07815465176463</c:v>
                </c:pt>
                <c:pt idx="1007">
                  <c:v>105.97079348756341</c:v>
                </c:pt>
                <c:pt idx="1008">
                  <c:v>105.59388943200541</c:v>
                </c:pt>
                <c:pt idx="1009">
                  <c:v>104.85232681255266</c:v>
                </c:pt>
                <c:pt idx="1010">
                  <c:v>103.25330915807173</c:v>
                </c:pt>
                <c:pt idx="1011">
                  <c:v>102.39213311728952</c:v>
                </c:pt>
                <c:pt idx="1012">
                  <c:v>102.75293536613009</c:v>
                </c:pt>
                <c:pt idx="1013">
                  <c:v>102.19843785412984</c:v>
                </c:pt>
                <c:pt idx="1014">
                  <c:v>101.40085718441647</c:v>
                </c:pt>
                <c:pt idx="1015">
                  <c:v>102.0987148999219</c:v>
                </c:pt>
                <c:pt idx="1016">
                  <c:v>101.59955889168157</c:v>
                </c:pt>
                <c:pt idx="1017">
                  <c:v>101.58318646636386</c:v>
                </c:pt>
                <c:pt idx="1018">
                  <c:v>101.45782239977815</c:v>
                </c:pt>
                <c:pt idx="1019">
                  <c:v>99.812731928597344</c:v>
                </c:pt>
                <c:pt idx="1020">
                  <c:v>100.07773519293421</c:v>
                </c:pt>
                <c:pt idx="1021">
                  <c:v>99.640144916260525</c:v>
                </c:pt>
                <c:pt idx="1022">
                  <c:v>99.066162865039175</c:v>
                </c:pt>
                <c:pt idx="1023">
                  <c:v>98.521001694749032</c:v>
                </c:pt>
                <c:pt idx="1024">
                  <c:v>98.388398580605482</c:v>
                </c:pt>
                <c:pt idx="1025">
                  <c:v>98.130634363826459</c:v>
                </c:pt>
                <c:pt idx="1026">
                  <c:v>97.965151089747337</c:v>
                </c:pt>
                <c:pt idx="1027">
                  <c:v>98.289825755448803</c:v>
                </c:pt>
                <c:pt idx="1028">
                  <c:v>98.246932707302378</c:v>
                </c:pt>
                <c:pt idx="1029">
                  <c:v>98.490895375466465</c:v>
                </c:pt>
                <c:pt idx="1030">
                  <c:v>98.835257544339242</c:v>
                </c:pt>
                <c:pt idx="1031">
                  <c:v>98.984706666351002</c:v>
                </c:pt>
                <c:pt idx="1032">
                  <c:v>98.632293594119531</c:v>
                </c:pt>
                <c:pt idx="1033">
                  <c:v>97.224941563296071</c:v>
                </c:pt>
                <c:pt idx="1034">
                  <c:v>96.699400241527172</c:v>
                </c:pt>
                <c:pt idx="1035">
                  <c:v>96.857035576197816</c:v>
                </c:pt>
                <c:pt idx="1036">
                  <c:v>96.547177278862407</c:v>
                </c:pt>
                <c:pt idx="1037">
                  <c:v>95.802976128056812</c:v>
                </c:pt>
                <c:pt idx="1038">
                  <c:v>95.11066609385739</c:v>
                </c:pt>
                <c:pt idx="1039">
                  <c:v>94.50779550705478</c:v>
                </c:pt>
                <c:pt idx="1040">
                  <c:v>95.156941874507481</c:v>
                </c:pt>
                <c:pt idx="1041">
                  <c:v>96.752509141834693</c:v>
                </c:pt>
                <c:pt idx="1042">
                  <c:v>97.179612947747017</c:v>
                </c:pt>
                <c:pt idx="1043">
                  <c:v>96.867927974859626</c:v>
                </c:pt>
                <c:pt idx="1044">
                  <c:v>96.480131520639844</c:v>
                </c:pt>
                <c:pt idx="1045">
                  <c:v>96.719696636549173</c:v>
                </c:pt>
                <c:pt idx="1046">
                  <c:v>96.844384156634149</c:v>
                </c:pt>
                <c:pt idx="1047">
                  <c:v>96.604277803524241</c:v>
                </c:pt>
                <c:pt idx="1048">
                  <c:v>95.781191330733236</c:v>
                </c:pt>
                <c:pt idx="1049">
                  <c:v>96.034625649907582</c:v>
                </c:pt>
                <c:pt idx="1050">
                  <c:v>95.08292768732737</c:v>
                </c:pt>
                <c:pt idx="1051">
                  <c:v>95.214245363119517</c:v>
                </c:pt>
                <c:pt idx="1052">
                  <c:v>94.968591328703596</c:v>
                </c:pt>
                <c:pt idx="1053">
                  <c:v>95.57301797245789</c:v>
                </c:pt>
                <c:pt idx="1054">
                  <c:v>95.266474752976052</c:v>
                </c:pt>
                <c:pt idx="1055">
                  <c:v>96.399148904502155</c:v>
                </c:pt>
                <c:pt idx="1056">
                  <c:v>96.24983509179053</c:v>
                </c:pt>
                <c:pt idx="1057">
                  <c:v>96.162289974595765</c:v>
                </c:pt>
                <c:pt idx="1058">
                  <c:v>96.967786238367708</c:v>
                </c:pt>
                <c:pt idx="1059">
                  <c:v>97.775785724192374</c:v>
                </c:pt>
                <c:pt idx="1060">
                  <c:v>97.715640740277252</c:v>
                </c:pt>
                <c:pt idx="1061">
                  <c:v>97.500634262344505</c:v>
                </c:pt>
                <c:pt idx="1062">
                  <c:v>97.167502765383887</c:v>
                </c:pt>
                <c:pt idx="1063">
                  <c:v>96.79601108183175</c:v>
                </c:pt>
                <c:pt idx="1064">
                  <c:v>96.546230113761368</c:v>
                </c:pt>
                <c:pt idx="1065">
                  <c:v>96.043759027667448</c:v>
                </c:pt>
                <c:pt idx="1066">
                  <c:v>96.728965323609188</c:v>
                </c:pt>
                <c:pt idx="1067">
                  <c:v>97.44806659923762</c:v>
                </c:pt>
                <c:pt idx="1068">
                  <c:v>97.162563975928549</c:v>
                </c:pt>
                <c:pt idx="1069">
                  <c:v>97.43561814362414</c:v>
                </c:pt>
                <c:pt idx="1070">
                  <c:v>97.417622006704647</c:v>
                </c:pt>
                <c:pt idx="1071">
                  <c:v>97.272029199747038</c:v>
                </c:pt>
                <c:pt idx="1072">
                  <c:v>97.532161329278637</c:v>
                </c:pt>
                <c:pt idx="1073">
                  <c:v>95.486487675014189</c:v>
                </c:pt>
                <c:pt idx="1074">
                  <c:v>97.417554352054566</c:v>
                </c:pt>
                <c:pt idx="1075">
                  <c:v>95.128797540076988</c:v>
                </c:pt>
                <c:pt idx="1076">
                  <c:v>98.501449500877882</c:v>
                </c:pt>
                <c:pt idx="1077">
                  <c:v>98.250315439806016</c:v>
                </c:pt>
                <c:pt idx="1078">
                  <c:v>97.72605955638852</c:v>
                </c:pt>
                <c:pt idx="1079">
                  <c:v>97.72605955638852</c:v>
                </c:pt>
                <c:pt idx="1080">
                  <c:v>99.341449636187178</c:v>
                </c:pt>
                <c:pt idx="1081">
                  <c:v>98.908256911768234</c:v>
                </c:pt>
                <c:pt idx="1082">
                  <c:v>97.054587154411635</c:v>
                </c:pt>
                <c:pt idx="1083">
                  <c:v>95.83423257639059</c:v>
                </c:pt>
                <c:pt idx="1084">
                  <c:v>96.565308725081991</c:v>
                </c:pt>
                <c:pt idx="1085">
                  <c:v>96.148894353881218</c:v>
                </c:pt>
                <c:pt idx="1086">
                  <c:v>95.876516732686369</c:v>
                </c:pt>
                <c:pt idx="1087">
                  <c:v>95.685798274129922</c:v>
                </c:pt>
                <c:pt idx="1088">
                  <c:v>94.64669050365508</c:v>
                </c:pt>
                <c:pt idx="1089">
                  <c:v>94.535127985684312</c:v>
                </c:pt>
                <c:pt idx="1090">
                  <c:v>92.784969842939773</c:v>
                </c:pt>
                <c:pt idx="1091">
                  <c:v>92.394670166667268</c:v>
                </c:pt>
                <c:pt idx="1092">
                  <c:v>91.446016663340359</c:v>
                </c:pt>
                <c:pt idx="1093">
                  <c:v>90.05016592302934</c:v>
                </c:pt>
                <c:pt idx="1094">
                  <c:v>89.63679601108187</c:v>
                </c:pt>
                <c:pt idx="1095">
                  <c:v>90.596206603770426</c:v>
                </c:pt>
                <c:pt idx="1096">
                  <c:v>91.058626137020994</c:v>
                </c:pt>
                <c:pt idx="1097">
                  <c:v>91.036503066447054</c:v>
                </c:pt>
                <c:pt idx="1098">
                  <c:v>90.767508177755872</c:v>
                </c:pt>
                <c:pt idx="1099">
                  <c:v>88.720346121189806</c:v>
                </c:pt>
                <c:pt idx="1100">
                  <c:v>87.796995456990288</c:v>
                </c:pt>
                <c:pt idx="1101">
                  <c:v>87.620078547048777</c:v>
                </c:pt>
                <c:pt idx="1102">
                  <c:v>86.556953375797946</c:v>
                </c:pt>
                <c:pt idx="1103">
                  <c:v>86.407842527036522</c:v>
                </c:pt>
                <c:pt idx="1104">
                  <c:v>89.614605285857849</c:v>
                </c:pt>
                <c:pt idx="1105">
                  <c:v>88.708912485327446</c:v>
                </c:pt>
                <c:pt idx="1106">
                  <c:v>86.846447623461316</c:v>
                </c:pt>
                <c:pt idx="1107">
                  <c:v>85.748480307422767</c:v>
                </c:pt>
                <c:pt idx="1108">
                  <c:v>85.79401188692205</c:v>
                </c:pt>
                <c:pt idx="1109">
                  <c:v>84.943389971551255</c:v>
                </c:pt>
                <c:pt idx="1110">
                  <c:v>83.627845300877169</c:v>
                </c:pt>
                <c:pt idx="1111">
                  <c:v>85.936154306725925</c:v>
                </c:pt>
                <c:pt idx="1112">
                  <c:v>85.936154306725925</c:v>
                </c:pt>
                <c:pt idx="1113">
                  <c:v>85.936154306725925</c:v>
                </c:pt>
                <c:pt idx="1114">
                  <c:v>86.250071883065743</c:v>
                </c:pt>
                <c:pt idx="1115">
                  <c:v>89.847269627459724</c:v>
                </c:pt>
                <c:pt idx="1116">
                  <c:v>88.041634671655117</c:v>
                </c:pt>
                <c:pt idx="1117">
                  <c:v>86.640303904688182</c:v>
                </c:pt>
                <c:pt idx="1118">
                  <c:v>86.857542986073341</c:v>
                </c:pt>
                <c:pt idx="1119">
                  <c:v>83.459994114045486</c:v>
                </c:pt>
                <c:pt idx="1120">
                  <c:v>81.500580138624414</c:v>
                </c:pt>
                <c:pt idx="1121">
                  <c:v>81.749955178794366</c:v>
                </c:pt>
                <c:pt idx="1122">
                  <c:v>80.41600844330037</c:v>
                </c:pt>
                <c:pt idx="1123">
                  <c:v>82.5807542816937</c:v>
                </c:pt>
                <c:pt idx="1124">
                  <c:v>81.040799136726704</c:v>
                </c:pt>
                <c:pt idx="1125">
                  <c:v>81.536504757813304</c:v>
                </c:pt>
                <c:pt idx="1126">
                  <c:v>82.552068710062642</c:v>
                </c:pt>
                <c:pt idx="1127">
                  <c:v>82.533531335942584</c:v>
                </c:pt>
                <c:pt idx="1128">
                  <c:v>80.921659297947727</c:v>
                </c:pt>
                <c:pt idx="1129">
                  <c:v>76.230215243269242</c:v>
                </c:pt>
                <c:pt idx="1130">
                  <c:v>79.575128797540117</c:v>
                </c:pt>
                <c:pt idx="1131">
                  <c:v>79.975779635273824</c:v>
                </c:pt>
                <c:pt idx="1132">
                  <c:v>78.979226639695042</c:v>
                </c:pt>
                <c:pt idx="1133">
                  <c:v>81.884384968489897</c:v>
                </c:pt>
                <c:pt idx="1134">
                  <c:v>77.171223771137889</c:v>
                </c:pt>
                <c:pt idx="1135">
                  <c:v>85.351685784743253</c:v>
                </c:pt>
                <c:pt idx="1136">
                  <c:v>86.086212320588373</c:v>
                </c:pt>
                <c:pt idx="1137">
                  <c:v>90.758171836045761</c:v>
                </c:pt>
                <c:pt idx="1138">
                  <c:v>94.446771012688657</c:v>
                </c:pt>
                <c:pt idx="1139">
                  <c:v>94.575044229227515</c:v>
                </c:pt>
                <c:pt idx="1140">
                  <c:v>102.27481995406252</c:v>
                </c:pt>
                <c:pt idx="1141">
                  <c:v>103.88797743040877</c:v>
                </c:pt>
                <c:pt idx="1142">
                  <c:v>105.75781664913288</c:v>
                </c:pt>
                <c:pt idx="1143">
                  <c:v>104.96043894336971</c:v>
                </c:pt>
                <c:pt idx="1144">
                  <c:v>102.35573491555012</c:v>
                </c:pt>
                <c:pt idx="1145">
                  <c:v>98.768955987267418</c:v>
                </c:pt>
                <c:pt idx="1146">
                  <c:v>103.54821577774098</c:v>
                </c:pt>
                <c:pt idx="1147">
                  <c:v>105.08790030410769</c:v>
                </c:pt>
                <c:pt idx="1148">
                  <c:v>105.89265236672884</c:v>
                </c:pt>
                <c:pt idx="1149">
                  <c:v>106.64964024639828</c:v>
                </c:pt>
                <c:pt idx="1150">
                  <c:v>109.33681529265715</c:v>
                </c:pt>
                <c:pt idx="1151">
                  <c:v>109.84517233330745</c:v>
                </c:pt>
                <c:pt idx="1152">
                  <c:v>110.50372269712034</c:v>
                </c:pt>
                <c:pt idx="1153">
                  <c:v>109.77975028668664</c:v>
                </c:pt>
                <c:pt idx="1154">
                  <c:v>109.45419611053423</c:v>
                </c:pt>
                <c:pt idx="1155">
                  <c:v>109.36502728173771</c:v>
                </c:pt>
                <c:pt idx="1156">
                  <c:v>109.32355498124281</c:v>
                </c:pt>
                <c:pt idx="1157">
                  <c:v>108.28613857701981</c:v>
                </c:pt>
                <c:pt idx="1158">
                  <c:v>108.34973394808867</c:v>
                </c:pt>
                <c:pt idx="1159">
                  <c:v>108.41745625281197</c:v>
                </c:pt>
                <c:pt idx="1160">
                  <c:v>108.56135769351775</c:v>
                </c:pt>
                <c:pt idx="1161">
                  <c:v>109.44695706297641</c:v>
                </c:pt>
                <c:pt idx="1162">
                  <c:v>108.67102588128648</c:v>
                </c:pt>
                <c:pt idx="1163">
                  <c:v>107.91119650631396</c:v>
                </c:pt>
                <c:pt idx="1164">
                  <c:v>107.83075512737688</c:v>
                </c:pt>
                <c:pt idx="1165">
                  <c:v>108.58611929544456</c:v>
                </c:pt>
                <c:pt idx="1166">
                  <c:v>107.73786529282633</c:v>
                </c:pt>
                <c:pt idx="1167">
                  <c:v>108.83319407751202</c:v>
                </c:pt>
                <c:pt idx="1168">
                  <c:v>109.27037842628528</c:v>
                </c:pt>
                <c:pt idx="1169">
                  <c:v>109.42510461100277</c:v>
                </c:pt>
                <c:pt idx="1170">
                  <c:v>110.66372594454359</c:v>
                </c:pt>
                <c:pt idx="1171">
                  <c:v>110.66372594454359</c:v>
                </c:pt>
                <c:pt idx="1172">
                  <c:v>109.71101316221227</c:v>
                </c:pt>
                <c:pt idx="1173">
                  <c:v>109.32680240444637</c:v>
                </c:pt>
                <c:pt idx="1174">
                  <c:v>109.31570704183434</c:v>
                </c:pt>
                <c:pt idx="1175">
                  <c:v>109.23080045599244</c:v>
                </c:pt>
                <c:pt idx="1176">
                  <c:v>109.09413806284449</c:v>
                </c:pt>
                <c:pt idx="1177">
                  <c:v>109.17207621972886</c:v>
                </c:pt>
                <c:pt idx="1178">
                  <c:v>108.66818438598339</c:v>
                </c:pt>
                <c:pt idx="1179">
                  <c:v>108.54342921124835</c:v>
                </c:pt>
                <c:pt idx="1180">
                  <c:v>107.77324867481462</c:v>
                </c:pt>
                <c:pt idx="1181">
                  <c:v>107.62975316200929</c:v>
                </c:pt>
                <c:pt idx="1182">
                  <c:v>106.73474979619044</c:v>
                </c:pt>
                <c:pt idx="1183">
                  <c:v>107.04386389237506</c:v>
                </c:pt>
                <c:pt idx="1184">
                  <c:v>106.8311576725448</c:v>
                </c:pt>
                <c:pt idx="1185">
                  <c:v>107.43490776979837</c:v>
                </c:pt>
                <c:pt idx="1186">
                  <c:v>108.03818428450141</c:v>
                </c:pt>
                <c:pt idx="1187">
                  <c:v>108.03818428450141</c:v>
                </c:pt>
                <c:pt idx="1188">
                  <c:v>107.72663462091415</c:v>
                </c:pt>
                <c:pt idx="1189">
                  <c:v>106.96247534833695</c:v>
                </c:pt>
                <c:pt idx="1190">
                  <c:v>107.044743402826</c:v>
                </c:pt>
                <c:pt idx="1191">
                  <c:v>107.08980139977479</c:v>
                </c:pt>
                <c:pt idx="1192">
                  <c:v>107.27936972927999</c:v>
                </c:pt>
                <c:pt idx="1193">
                  <c:v>107.06997858730332</c:v>
                </c:pt>
                <c:pt idx="1194">
                  <c:v>107.91715011552039</c:v>
                </c:pt>
                <c:pt idx="1195">
                  <c:v>106.9886576979153</c:v>
                </c:pt>
                <c:pt idx="1196">
                  <c:v>105.89468200623106</c:v>
                </c:pt>
                <c:pt idx="1197">
                  <c:v>106.22882832294277</c:v>
                </c:pt>
                <c:pt idx="1198">
                  <c:v>106.96971439589478</c:v>
                </c:pt>
                <c:pt idx="1199">
                  <c:v>107.60850960188628</c:v>
                </c:pt>
                <c:pt idx="1200">
                  <c:v>108.03946972285281</c:v>
                </c:pt>
                <c:pt idx="1201">
                  <c:v>107.86167330246035</c:v>
                </c:pt>
                <c:pt idx="1202">
                  <c:v>107.72128990355837</c:v>
                </c:pt>
                <c:pt idx="1203">
                  <c:v>106.97566800510124</c:v>
                </c:pt>
                <c:pt idx="1204">
                  <c:v>107.23397345908086</c:v>
                </c:pt>
                <c:pt idx="1205">
                  <c:v>107.05915384329161</c:v>
                </c:pt>
                <c:pt idx="1206">
                  <c:v>106.86985613238669</c:v>
                </c:pt>
                <c:pt idx="1207">
                  <c:v>106.93811967431058</c:v>
                </c:pt>
                <c:pt idx="1208">
                  <c:v>106.08783603219017</c:v>
                </c:pt>
                <c:pt idx="1209">
                  <c:v>105.81491717379474</c:v>
                </c:pt>
                <c:pt idx="1210">
                  <c:v>105.23545509591746</c:v>
                </c:pt>
                <c:pt idx="1211">
                  <c:v>105.17801629800529</c:v>
                </c:pt>
                <c:pt idx="1212">
                  <c:v>105.3844982900288</c:v>
                </c:pt>
                <c:pt idx="1213">
                  <c:v>105.10319025502429</c:v>
                </c:pt>
                <c:pt idx="1214">
                  <c:v>105.30561296804341</c:v>
                </c:pt>
                <c:pt idx="1215">
                  <c:v>104.95448533416331</c:v>
                </c:pt>
                <c:pt idx="1216">
                  <c:v>104.95110260165964</c:v>
                </c:pt>
                <c:pt idx="1217">
                  <c:v>105.35466258934649</c:v>
                </c:pt>
                <c:pt idx="1218">
                  <c:v>104.95827399456739</c:v>
                </c:pt>
                <c:pt idx="1219">
                  <c:v>105.26116386294527</c:v>
                </c:pt>
                <c:pt idx="1220">
                  <c:v>104.92336419512959</c:v>
                </c:pt>
                <c:pt idx="1221">
                  <c:v>104.82201752931989</c:v>
                </c:pt>
                <c:pt idx="1222">
                  <c:v>104.90252656290704</c:v>
                </c:pt>
                <c:pt idx="1223">
                  <c:v>104.7984737110944</c:v>
                </c:pt>
                <c:pt idx="1224">
                  <c:v>104.50519080302693</c:v>
                </c:pt>
                <c:pt idx="1225">
                  <c:v>104.03614111406918</c:v>
                </c:pt>
                <c:pt idx="1226">
                  <c:v>103.07483619117856</c:v>
                </c:pt>
                <c:pt idx="1227">
                  <c:v>104.4607416979288</c:v>
                </c:pt>
                <c:pt idx="1228">
                  <c:v>105.18390225256162</c:v>
                </c:pt>
                <c:pt idx="1229">
                  <c:v>104.83866057323789</c:v>
                </c:pt>
                <c:pt idx="1230">
                  <c:v>104.79346726698897</c:v>
                </c:pt>
                <c:pt idx="1231">
                  <c:v>104.18998778833571</c:v>
                </c:pt>
                <c:pt idx="1232">
                  <c:v>104.16103159810436</c:v>
                </c:pt>
                <c:pt idx="1233">
                  <c:v>104.20690145085402</c:v>
                </c:pt>
                <c:pt idx="1234">
                  <c:v>103.74360240715249</c:v>
                </c:pt>
                <c:pt idx="1235">
                  <c:v>103.30235877937484</c:v>
                </c:pt>
                <c:pt idx="1236">
                  <c:v>103.50045159478927</c:v>
                </c:pt>
                <c:pt idx="1237">
                  <c:v>102.9889824402356</c:v>
                </c:pt>
                <c:pt idx="1238">
                  <c:v>103.36148894353883</c:v>
                </c:pt>
                <c:pt idx="1239">
                  <c:v>103.06353786461631</c:v>
                </c:pt>
                <c:pt idx="1240">
                  <c:v>103.18152757434402</c:v>
                </c:pt>
                <c:pt idx="1241">
                  <c:v>102.64867955036722</c:v>
                </c:pt>
                <c:pt idx="1242">
                  <c:v>103.02747793612727</c:v>
                </c:pt>
                <c:pt idx="1243">
                  <c:v>102.73054167695584</c:v>
                </c:pt>
                <c:pt idx="1244">
                  <c:v>103.37251665150079</c:v>
                </c:pt>
                <c:pt idx="1245">
                  <c:v>102.23760989652226</c:v>
                </c:pt>
                <c:pt idx="1246">
                  <c:v>102.10284183357636</c:v>
                </c:pt>
                <c:pt idx="1247">
                  <c:v>102.0499358972191</c:v>
                </c:pt>
                <c:pt idx="1248">
                  <c:v>103.43022606801325</c:v>
                </c:pt>
                <c:pt idx="1249">
                  <c:v>103.66505535841746</c:v>
                </c:pt>
                <c:pt idx="1250">
                  <c:v>103.97910824405741</c:v>
                </c:pt>
                <c:pt idx="1251">
                  <c:v>103.16556107692675</c:v>
                </c:pt>
                <c:pt idx="1252">
                  <c:v>102.88668860932486</c:v>
                </c:pt>
                <c:pt idx="1253">
                  <c:v>102.68047723590165</c:v>
                </c:pt>
                <c:pt idx="1254">
                  <c:v>103.32360233949782</c:v>
                </c:pt>
                <c:pt idx="1255">
                  <c:v>102.22854417341243</c:v>
                </c:pt>
                <c:pt idx="1256">
                  <c:v>101.32833139953794</c:v>
                </c:pt>
                <c:pt idx="1257">
                  <c:v>100.83553492840448</c:v>
                </c:pt>
                <c:pt idx="1258">
                  <c:v>100.32122427854773</c:v>
                </c:pt>
                <c:pt idx="1259">
                  <c:v>100.5722906849695</c:v>
                </c:pt>
                <c:pt idx="1260">
                  <c:v>99.952641744948735</c:v>
                </c:pt>
                <c:pt idx="1261">
                  <c:v>99.843785412980893</c:v>
                </c:pt>
                <c:pt idx="1262">
                  <c:v>99.917596636210789</c:v>
                </c:pt>
                <c:pt idx="1263">
                  <c:v>99.928218416272287</c:v>
                </c:pt>
                <c:pt idx="1264">
                  <c:v>99.985860178134686</c:v>
                </c:pt>
                <c:pt idx="1265">
                  <c:v>100.1031056867116</c:v>
                </c:pt>
                <c:pt idx="1266">
                  <c:v>100.17069268213476</c:v>
                </c:pt>
                <c:pt idx="1267">
                  <c:v>100.28800584536175</c:v>
                </c:pt>
                <c:pt idx="1268">
                  <c:v>100.11034473426943</c:v>
                </c:pt>
                <c:pt idx="1269">
                  <c:v>100.26263535158429</c:v>
                </c:pt>
                <c:pt idx="1270">
                  <c:v>100</c:v>
                </c:pt>
              </c:numCache>
            </c:numRef>
          </c:val>
          <c:smooth val="0"/>
          <c:extLst>
            <c:ext xmlns:c16="http://schemas.microsoft.com/office/drawing/2014/chart" uri="{C3380CC4-5D6E-409C-BE32-E72D297353CC}">
              <c16:uniqueId val="{00000002-8743-4B98-9D60-524458A6748B}"/>
            </c:ext>
          </c:extLst>
        </c:ser>
        <c:ser>
          <c:idx val="3"/>
          <c:order val="3"/>
          <c:tx>
            <c:strRef>
              <c:f>'Total Return Regiune 5Y'!$K$2</c:f>
              <c:strCache>
                <c:ptCount val="1"/>
                <c:pt idx="0">
                  <c:v> PX-TR </c:v>
                </c:pt>
              </c:strCache>
            </c:strRef>
          </c:tx>
          <c:spPr>
            <a:ln w="28575" cap="rnd">
              <a:solidFill>
                <a:schemeClr val="bg1">
                  <a:lumMod val="50000"/>
                </a:schemeClr>
              </a:solidFill>
              <a:round/>
            </a:ln>
            <a:effectLst/>
          </c:spPr>
          <c:marker>
            <c:symbol val="none"/>
          </c:marker>
          <c:cat>
            <c:numRef>
              <c:f>'Total Return Regiune 5Y'!$A$3:$A$1273</c:f>
              <c:numCache>
                <c:formatCode>dd\-mmm\-yyyy</c:formatCode>
                <c:ptCount val="127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45315</c:v>
                </c:pt>
                <c:pt idx="155">
                  <c:v>45314</c:v>
                </c:pt>
                <c:pt idx="156">
                  <c:v>45313</c:v>
                </c:pt>
                <c:pt idx="157">
                  <c:v>45310</c:v>
                </c:pt>
                <c:pt idx="158">
                  <c:v>45309</c:v>
                </c:pt>
                <c:pt idx="159">
                  <c:v>45308</c:v>
                </c:pt>
                <c:pt idx="160">
                  <c:v>45307</c:v>
                </c:pt>
                <c:pt idx="161">
                  <c:v>45306</c:v>
                </c:pt>
                <c:pt idx="162">
                  <c:v>45303</c:v>
                </c:pt>
                <c:pt idx="163">
                  <c:v>45302</c:v>
                </c:pt>
                <c:pt idx="164">
                  <c:v>45301</c:v>
                </c:pt>
                <c:pt idx="165">
                  <c:v>45300</c:v>
                </c:pt>
                <c:pt idx="166">
                  <c:v>45299</c:v>
                </c:pt>
                <c:pt idx="167">
                  <c:v>45296</c:v>
                </c:pt>
                <c:pt idx="168">
                  <c:v>45295</c:v>
                </c:pt>
                <c:pt idx="169">
                  <c:v>45294</c:v>
                </c:pt>
                <c:pt idx="170">
                  <c:v>45293</c:v>
                </c:pt>
                <c:pt idx="171">
                  <c:v>45289</c:v>
                </c:pt>
                <c:pt idx="172">
                  <c:v>45288</c:v>
                </c:pt>
                <c:pt idx="173">
                  <c:v>45287</c:v>
                </c:pt>
                <c:pt idx="174">
                  <c:v>45282</c:v>
                </c:pt>
                <c:pt idx="175">
                  <c:v>45281</c:v>
                </c:pt>
                <c:pt idx="176">
                  <c:v>45280</c:v>
                </c:pt>
                <c:pt idx="177">
                  <c:v>45279</c:v>
                </c:pt>
                <c:pt idx="178">
                  <c:v>45278</c:v>
                </c:pt>
                <c:pt idx="179">
                  <c:v>45275</c:v>
                </c:pt>
                <c:pt idx="180">
                  <c:v>45274</c:v>
                </c:pt>
                <c:pt idx="181">
                  <c:v>45273</c:v>
                </c:pt>
                <c:pt idx="182">
                  <c:v>45272</c:v>
                </c:pt>
                <c:pt idx="183">
                  <c:v>45271</c:v>
                </c:pt>
                <c:pt idx="184">
                  <c:v>45268</c:v>
                </c:pt>
                <c:pt idx="185">
                  <c:v>45267</c:v>
                </c:pt>
                <c:pt idx="186">
                  <c:v>45266</c:v>
                </c:pt>
                <c:pt idx="187">
                  <c:v>45265</c:v>
                </c:pt>
                <c:pt idx="188">
                  <c:v>45264</c:v>
                </c:pt>
                <c:pt idx="189">
                  <c:v>45261</c:v>
                </c:pt>
                <c:pt idx="190">
                  <c:v>45260</c:v>
                </c:pt>
                <c:pt idx="191">
                  <c:v>45259</c:v>
                </c:pt>
                <c:pt idx="192">
                  <c:v>45258</c:v>
                </c:pt>
                <c:pt idx="193">
                  <c:v>45257</c:v>
                </c:pt>
                <c:pt idx="194">
                  <c:v>45254</c:v>
                </c:pt>
                <c:pt idx="195">
                  <c:v>45253</c:v>
                </c:pt>
                <c:pt idx="196">
                  <c:v>45252</c:v>
                </c:pt>
                <c:pt idx="197">
                  <c:v>45251</c:v>
                </c:pt>
                <c:pt idx="198">
                  <c:v>45250</c:v>
                </c:pt>
                <c:pt idx="199">
                  <c:v>45247</c:v>
                </c:pt>
                <c:pt idx="200">
                  <c:v>45246</c:v>
                </c:pt>
                <c:pt idx="201">
                  <c:v>45245</c:v>
                </c:pt>
                <c:pt idx="202">
                  <c:v>45244</c:v>
                </c:pt>
                <c:pt idx="203">
                  <c:v>45243</c:v>
                </c:pt>
                <c:pt idx="204">
                  <c:v>45240</c:v>
                </c:pt>
                <c:pt idx="205">
                  <c:v>45239</c:v>
                </c:pt>
                <c:pt idx="206">
                  <c:v>45238</c:v>
                </c:pt>
                <c:pt idx="207">
                  <c:v>45237</c:v>
                </c:pt>
                <c:pt idx="208">
                  <c:v>45236</c:v>
                </c:pt>
                <c:pt idx="209">
                  <c:v>45233</c:v>
                </c:pt>
                <c:pt idx="210">
                  <c:v>45232</c:v>
                </c:pt>
                <c:pt idx="211">
                  <c:v>45231</c:v>
                </c:pt>
                <c:pt idx="212">
                  <c:v>45230</c:v>
                </c:pt>
                <c:pt idx="213">
                  <c:v>45229</c:v>
                </c:pt>
                <c:pt idx="214">
                  <c:v>45226</c:v>
                </c:pt>
                <c:pt idx="215">
                  <c:v>45224</c:v>
                </c:pt>
                <c:pt idx="216">
                  <c:v>45223</c:v>
                </c:pt>
                <c:pt idx="217">
                  <c:v>45222</c:v>
                </c:pt>
                <c:pt idx="218">
                  <c:v>45219</c:v>
                </c:pt>
                <c:pt idx="219">
                  <c:v>45218</c:v>
                </c:pt>
                <c:pt idx="220">
                  <c:v>45217</c:v>
                </c:pt>
                <c:pt idx="221">
                  <c:v>45216</c:v>
                </c:pt>
                <c:pt idx="222">
                  <c:v>45215</c:v>
                </c:pt>
                <c:pt idx="223">
                  <c:v>45212</c:v>
                </c:pt>
                <c:pt idx="224">
                  <c:v>45211</c:v>
                </c:pt>
                <c:pt idx="225">
                  <c:v>45210</c:v>
                </c:pt>
                <c:pt idx="226">
                  <c:v>45209</c:v>
                </c:pt>
                <c:pt idx="227">
                  <c:v>45208</c:v>
                </c:pt>
                <c:pt idx="228">
                  <c:v>45205</c:v>
                </c:pt>
                <c:pt idx="229">
                  <c:v>45204</c:v>
                </c:pt>
                <c:pt idx="230">
                  <c:v>45203</c:v>
                </c:pt>
                <c:pt idx="231">
                  <c:v>45202</c:v>
                </c:pt>
                <c:pt idx="232">
                  <c:v>45201</c:v>
                </c:pt>
                <c:pt idx="233">
                  <c:v>45198</c:v>
                </c:pt>
                <c:pt idx="234">
                  <c:v>45197</c:v>
                </c:pt>
                <c:pt idx="235">
                  <c:v>45196</c:v>
                </c:pt>
                <c:pt idx="236">
                  <c:v>45195</c:v>
                </c:pt>
                <c:pt idx="237">
                  <c:v>45194</c:v>
                </c:pt>
                <c:pt idx="238">
                  <c:v>45191</c:v>
                </c:pt>
                <c:pt idx="239">
                  <c:v>45190</c:v>
                </c:pt>
                <c:pt idx="240">
                  <c:v>45189</c:v>
                </c:pt>
                <c:pt idx="241">
                  <c:v>45188</c:v>
                </c:pt>
                <c:pt idx="242">
                  <c:v>45187</c:v>
                </c:pt>
                <c:pt idx="243">
                  <c:v>45184</c:v>
                </c:pt>
                <c:pt idx="244">
                  <c:v>45183</c:v>
                </c:pt>
                <c:pt idx="245">
                  <c:v>45182</c:v>
                </c:pt>
                <c:pt idx="246">
                  <c:v>45181</c:v>
                </c:pt>
                <c:pt idx="247">
                  <c:v>45180</c:v>
                </c:pt>
                <c:pt idx="248">
                  <c:v>45177</c:v>
                </c:pt>
                <c:pt idx="249">
                  <c:v>45176</c:v>
                </c:pt>
                <c:pt idx="250">
                  <c:v>45175</c:v>
                </c:pt>
                <c:pt idx="251">
                  <c:v>45174</c:v>
                </c:pt>
                <c:pt idx="252">
                  <c:v>45173</c:v>
                </c:pt>
                <c:pt idx="253">
                  <c:v>45170</c:v>
                </c:pt>
                <c:pt idx="254">
                  <c:v>45169</c:v>
                </c:pt>
                <c:pt idx="255">
                  <c:v>45168</c:v>
                </c:pt>
                <c:pt idx="256">
                  <c:v>45167</c:v>
                </c:pt>
                <c:pt idx="257">
                  <c:v>45166</c:v>
                </c:pt>
                <c:pt idx="258">
                  <c:v>45163</c:v>
                </c:pt>
                <c:pt idx="259">
                  <c:v>45162</c:v>
                </c:pt>
                <c:pt idx="260">
                  <c:v>45161</c:v>
                </c:pt>
                <c:pt idx="261">
                  <c:v>45160</c:v>
                </c:pt>
                <c:pt idx="262">
                  <c:v>45159</c:v>
                </c:pt>
                <c:pt idx="263">
                  <c:v>45156</c:v>
                </c:pt>
                <c:pt idx="264">
                  <c:v>45155</c:v>
                </c:pt>
                <c:pt idx="265">
                  <c:v>45154</c:v>
                </c:pt>
                <c:pt idx="266">
                  <c:v>45153</c:v>
                </c:pt>
                <c:pt idx="267">
                  <c:v>45152</c:v>
                </c:pt>
                <c:pt idx="268">
                  <c:v>45149</c:v>
                </c:pt>
                <c:pt idx="269">
                  <c:v>45148</c:v>
                </c:pt>
                <c:pt idx="270">
                  <c:v>45147</c:v>
                </c:pt>
                <c:pt idx="271">
                  <c:v>45146</c:v>
                </c:pt>
                <c:pt idx="272">
                  <c:v>45145</c:v>
                </c:pt>
                <c:pt idx="273">
                  <c:v>45142</c:v>
                </c:pt>
                <c:pt idx="274">
                  <c:v>45141</c:v>
                </c:pt>
                <c:pt idx="275">
                  <c:v>45140</c:v>
                </c:pt>
                <c:pt idx="276">
                  <c:v>45139</c:v>
                </c:pt>
                <c:pt idx="277">
                  <c:v>45138</c:v>
                </c:pt>
                <c:pt idx="278">
                  <c:v>45135</c:v>
                </c:pt>
                <c:pt idx="279">
                  <c:v>45134</c:v>
                </c:pt>
                <c:pt idx="280">
                  <c:v>45133</c:v>
                </c:pt>
                <c:pt idx="281">
                  <c:v>45132</c:v>
                </c:pt>
                <c:pt idx="282">
                  <c:v>45131</c:v>
                </c:pt>
                <c:pt idx="283">
                  <c:v>45128</c:v>
                </c:pt>
                <c:pt idx="284">
                  <c:v>45127</c:v>
                </c:pt>
                <c:pt idx="285">
                  <c:v>45126</c:v>
                </c:pt>
                <c:pt idx="286">
                  <c:v>45125</c:v>
                </c:pt>
                <c:pt idx="287">
                  <c:v>45124</c:v>
                </c:pt>
                <c:pt idx="288">
                  <c:v>45121</c:v>
                </c:pt>
                <c:pt idx="289">
                  <c:v>45120</c:v>
                </c:pt>
                <c:pt idx="290">
                  <c:v>45119</c:v>
                </c:pt>
                <c:pt idx="291">
                  <c:v>45118</c:v>
                </c:pt>
                <c:pt idx="292">
                  <c:v>45117</c:v>
                </c:pt>
                <c:pt idx="293">
                  <c:v>45114</c:v>
                </c:pt>
                <c:pt idx="294">
                  <c:v>45113</c:v>
                </c:pt>
                <c:pt idx="295">
                  <c:v>45112</c:v>
                </c:pt>
                <c:pt idx="296">
                  <c:v>45111</c:v>
                </c:pt>
                <c:pt idx="297">
                  <c:v>45110</c:v>
                </c:pt>
                <c:pt idx="298">
                  <c:v>45107</c:v>
                </c:pt>
                <c:pt idx="299">
                  <c:v>45106</c:v>
                </c:pt>
                <c:pt idx="300">
                  <c:v>45105</c:v>
                </c:pt>
                <c:pt idx="301">
                  <c:v>45104</c:v>
                </c:pt>
                <c:pt idx="302">
                  <c:v>45103</c:v>
                </c:pt>
                <c:pt idx="303">
                  <c:v>45100</c:v>
                </c:pt>
                <c:pt idx="304">
                  <c:v>45099</c:v>
                </c:pt>
                <c:pt idx="305">
                  <c:v>45098</c:v>
                </c:pt>
                <c:pt idx="306">
                  <c:v>45097</c:v>
                </c:pt>
                <c:pt idx="307">
                  <c:v>45096</c:v>
                </c:pt>
                <c:pt idx="308">
                  <c:v>45093</c:v>
                </c:pt>
                <c:pt idx="309">
                  <c:v>45092</c:v>
                </c:pt>
                <c:pt idx="310">
                  <c:v>45091</c:v>
                </c:pt>
                <c:pt idx="311">
                  <c:v>45090</c:v>
                </c:pt>
                <c:pt idx="312">
                  <c:v>45089</c:v>
                </c:pt>
                <c:pt idx="313">
                  <c:v>45086</c:v>
                </c:pt>
                <c:pt idx="314">
                  <c:v>45085</c:v>
                </c:pt>
                <c:pt idx="315">
                  <c:v>45084</c:v>
                </c:pt>
                <c:pt idx="316">
                  <c:v>45083</c:v>
                </c:pt>
                <c:pt idx="317">
                  <c:v>45082</c:v>
                </c:pt>
                <c:pt idx="318">
                  <c:v>45079</c:v>
                </c:pt>
                <c:pt idx="319">
                  <c:v>45078</c:v>
                </c:pt>
                <c:pt idx="320">
                  <c:v>45077</c:v>
                </c:pt>
                <c:pt idx="321">
                  <c:v>45076</c:v>
                </c:pt>
                <c:pt idx="322">
                  <c:v>45075</c:v>
                </c:pt>
                <c:pt idx="323">
                  <c:v>45072</c:v>
                </c:pt>
                <c:pt idx="324">
                  <c:v>45071</c:v>
                </c:pt>
                <c:pt idx="325">
                  <c:v>45070</c:v>
                </c:pt>
                <c:pt idx="326">
                  <c:v>45069</c:v>
                </c:pt>
                <c:pt idx="327">
                  <c:v>45068</c:v>
                </c:pt>
                <c:pt idx="328">
                  <c:v>45065</c:v>
                </c:pt>
                <c:pt idx="329">
                  <c:v>45064</c:v>
                </c:pt>
                <c:pt idx="330">
                  <c:v>45063</c:v>
                </c:pt>
                <c:pt idx="331">
                  <c:v>45062</c:v>
                </c:pt>
                <c:pt idx="332">
                  <c:v>45061</c:v>
                </c:pt>
                <c:pt idx="333">
                  <c:v>45058</c:v>
                </c:pt>
                <c:pt idx="334">
                  <c:v>45057</c:v>
                </c:pt>
                <c:pt idx="335">
                  <c:v>45056</c:v>
                </c:pt>
                <c:pt idx="336">
                  <c:v>45055</c:v>
                </c:pt>
                <c:pt idx="337">
                  <c:v>45054</c:v>
                </c:pt>
                <c:pt idx="338">
                  <c:v>45051</c:v>
                </c:pt>
                <c:pt idx="339">
                  <c:v>45050</c:v>
                </c:pt>
                <c:pt idx="340">
                  <c:v>45049</c:v>
                </c:pt>
                <c:pt idx="341">
                  <c:v>45048</c:v>
                </c:pt>
                <c:pt idx="342">
                  <c:v>45044</c:v>
                </c:pt>
                <c:pt idx="343">
                  <c:v>45043</c:v>
                </c:pt>
                <c:pt idx="344">
                  <c:v>45042</c:v>
                </c:pt>
                <c:pt idx="345">
                  <c:v>45041</c:v>
                </c:pt>
                <c:pt idx="346">
                  <c:v>45040</c:v>
                </c:pt>
                <c:pt idx="347">
                  <c:v>45037</c:v>
                </c:pt>
                <c:pt idx="348">
                  <c:v>45036</c:v>
                </c:pt>
                <c:pt idx="349">
                  <c:v>45035</c:v>
                </c:pt>
                <c:pt idx="350">
                  <c:v>45034</c:v>
                </c:pt>
                <c:pt idx="351">
                  <c:v>45033</c:v>
                </c:pt>
                <c:pt idx="352">
                  <c:v>45030</c:v>
                </c:pt>
                <c:pt idx="353">
                  <c:v>45029</c:v>
                </c:pt>
                <c:pt idx="354">
                  <c:v>45028</c:v>
                </c:pt>
                <c:pt idx="355">
                  <c:v>45027</c:v>
                </c:pt>
                <c:pt idx="356">
                  <c:v>45022</c:v>
                </c:pt>
                <c:pt idx="357">
                  <c:v>45021</c:v>
                </c:pt>
                <c:pt idx="358">
                  <c:v>45020</c:v>
                </c:pt>
                <c:pt idx="359">
                  <c:v>45019</c:v>
                </c:pt>
                <c:pt idx="360">
                  <c:v>45016</c:v>
                </c:pt>
                <c:pt idx="361">
                  <c:v>45015</c:v>
                </c:pt>
                <c:pt idx="362">
                  <c:v>45014</c:v>
                </c:pt>
                <c:pt idx="363">
                  <c:v>45013</c:v>
                </c:pt>
                <c:pt idx="364">
                  <c:v>45012</c:v>
                </c:pt>
                <c:pt idx="365">
                  <c:v>45009</c:v>
                </c:pt>
                <c:pt idx="366">
                  <c:v>45008</c:v>
                </c:pt>
                <c:pt idx="367">
                  <c:v>45007</c:v>
                </c:pt>
                <c:pt idx="368">
                  <c:v>45006</c:v>
                </c:pt>
                <c:pt idx="369">
                  <c:v>45005</c:v>
                </c:pt>
                <c:pt idx="370">
                  <c:v>45002</c:v>
                </c:pt>
                <c:pt idx="371">
                  <c:v>45001</c:v>
                </c:pt>
                <c:pt idx="372">
                  <c:v>45000</c:v>
                </c:pt>
                <c:pt idx="373">
                  <c:v>44999</c:v>
                </c:pt>
                <c:pt idx="374">
                  <c:v>44998</c:v>
                </c:pt>
                <c:pt idx="375">
                  <c:v>44995</c:v>
                </c:pt>
                <c:pt idx="376">
                  <c:v>44994</c:v>
                </c:pt>
                <c:pt idx="377">
                  <c:v>44993</c:v>
                </c:pt>
                <c:pt idx="378">
                  <c:v>44992</c:v>
                </c:pt>
                <c:pt idx="379">
                  <c:v>44991</c:v>
                </c:pt>
                <c:pt idx="380">
                  <c:v>44988</c:v>
                </c:pt>
                <c:pt idx="381">
                  <c:v>44987</c:v>
                </c:pt>
                <c:pt idx="382">
                  <c:v>44986</c:v>
                </c:pt>
                <c:pt idx="383">
                  <c:v>44985</c:v>
                </c:pt>
                <c:pt idx="384">
                  <c:v>44984</c:v>
                </c:pt>
                <c:pt idx="385">
                  <c:v>44981</c:v>
                </c:pt>
                <c:pt idx="386">
                  <c:v>44980</c:v>
                </c:pt>
                <c:pt idx="387">
                  <c:v>44979</c:v>
                </c:pt>
                <c:pt idx="388">
                  <c:v>44978</c:v>
                </c:pt>
                <c:pt idx="389">
                  <c:v>44977</c:v>
                </c:pt>
                <c:pt idx="390">
                  <c:v>44974</c:v>
                </c:pt>
                <c:pt idx="391">
                  <c:v>44973</c:v>
                </c:pt>
                <c:pt idx="392">
                  <c:v>44972</c:v>
                </c:pt>
                <c:pt idx="393">
                  <c:v>44971</c:v>
                </c:pt>
                <c:pt idx="394">
                  <c:v>44970</c:v>
                </c:pt>
                <c:pt idx="395">
                  <c:v>44967</c:v>
                </c:pt>
                <c:pt idx="396">
                  <c:v>44966</c:v>
                </c:pt>
                <c:pt idx="397">
                  <c:v>44965</c:v>
                </c:pt>
                <c:pt idx="398">
                  <c:v>44964</c:v>
                </c:pt>
                <c:pt idx="399">
                  <c:v>44963</c:v>
                </c:pt>
                <c:pt idx="400">
                  <c:v>44960</c:v>
                </c:pt>
                <c:pt idx="401">
                  <c:v>44959</c:v>
                </c:pt>
                <c:pt idx="402">
                  <c:v>44958</c:v>
                </c:pt>
                <c:pt idx="403">
                  <c:v>44957</c:v>
                </c:pt>
                <c:pt idx="404">
                  <c:v>44956</c:v>
                </c:pt>
                <c:pt idx="405">
                  <c:v>44953</c:v>
                </c:pt>
                <c:pt idx="406">
                  <c:v>44952</c:v>
                </c:pt>
                <c:pt idx="407">
                  <c:v>44951</c:v>
                </c:pt>
                <c:pt idx="408">
                  <c:v>44950</c:v>
                </c:pt>
                <c:pt idx="409">
                  <c:v>44949</c:v>
                </c:pt>
                <c:pt idx="410">
                  <c:v>44946</c:v>
                </c:pt>
                <c:pt idx="411">
                  <c:v>44945</c:v>
                </c:pt>
                <c:pt idx="412">
                  <c:v>44944</c:v>
                </c:pt>
                <c:pt idx="413">
                  <c:v>44943</c:v>
                </c:pt>
                <c:pt idx="414">
                  <c:v>44942</c:v>
                </c:pt>
                <c:pt idx="415">
                  <c:v>44939</c:v>
                </c:pt>
                <c:pt idx="416">
                  <c:v>44938</c:v>
                </c:pt>
                <c:pt idx="417">
                  <c:v>44937</c:v>
                </c:pt>
                <c:pt idx="418">
                  <c:v>44936</c:v>
                </c:pt>
                <c:pt idx="419">
                  <c:v>44935</c:v>
                </c:pt>
                <c:pt idx="420">
                  <c:v>44932</c:v>
                </c:pt>
                <c:pt idx="421">
                  <c:v>44931</c:v>
                </c:pt>
                <c:pt idx="422">
                  <c:v>44930</c:v>
                </c:pt>
                <c:pt idx="423">
                  <c:v>44929</c:v>
                </c:pt>
                <c:pt idx="424">
                  <c:v>44928</c:v>
                </c:pt>
                <c:pt idx="425">
                  <c:v>44925</c:v>
                </c:pt>
                <c:pt idx="426">
                  <c:v>44924</c:v>
                </c:pt>
                <c:pt idx="427">
                  <c:v>44923</c:v>
                </c:pt>
                <c:pt idx="428">
                  <c:v>44922</c:v>
                </c:pt>
                <c:pt idx="429">
                  <c:v>44918</c:v>
                </c:pt>
                <c:pt idx="430">
                  <c:v>44917</c:v>
                </c:pt>
                <c:pt idx="431">
                  <c:v>44916</c:v>
                </c:pt>
                <c:pt idx="432">
                  <c:v>44915</c:v>
                </c:pt>
                <c:pt idx="433">
                  <c:v>44914</c:v>
                </c:pt>
                <c:pt idx="434">
                  <c:v>44911</c:v>
                </c:pt>
                <c:pt idx="435">
                  <c:v>44910</c:v>
                </c:pt>
                <c:pt idx="436">
                  <c:v>44909</c:v>
                </c:pt>
                <c:pt idx="437">
                  <c:v>44908</c:v>
                </c:pt>
                <c:pt idx="438">
                  <c:v>44907</c:v>
                </c:pt>
                <c:pt idx="439">
                  <c:v>44904</c:v>
                </c:pt>
                <c:pt idx="440">
                  <c:v>44903</c:v>
                </c:pt>
                <c:pt idx="441">
                  <c:v>44902</c:v>
                </c:pt>
                <c:pt idx="442">
                  <c:v>44901</c:v>
                </c:pt>
                <c:pt idx="443">
                  <c:v>44900</c:v>
                </c:pt>
                <c:pt idx="444">
                  <c:v>44897</c:v>
                </c:pt>
                <c:pt idx="445">
                  <c:v>44896</c:v>
                </c:pt>
                <c:pt idx="446">
                  <c:v>44895</c:v>
                </c:pt>
                <c:pt idx="447">
                  <c:v>44894</c:v>
                </c:pt>
                <c:pt idx="448">
                  <c:v>44893</c:v>
                </c:pt>
                <c:pt idx="449">
                  <c:v>44890</c:v>
                </c:pt>
                <c:pt idx="450">
                  <c:v>44889</c:v>
                </c:pt>
                <c:pt idx="451">
                  <c:v>44888</c:v>
                </c:pt>
                <c:pt idx="452">
                  <c:v>44887</c:v>
                </c:pt>
                <c:pt idx="453">
                  <c:v>44886</c:v>
                </c:pt>
                <c:pt idx="454">
                  <c:v>44883</c:v>
                </c:pt>
                <c:pt idx="455">
                  <c:v>44882</c:v>
                </c:pt>
                <c:pt idx="456">
                  <c:v>44881</c:v>
                </c:pt>
                <c:pt idx="457">
                  <c:v>44880</c:v>
                </c:pt>
                <c:pt idx="458">
                  <c:v>44879</c:v>
                </c:pt>
                <c:pt idx="459">
                  <c:v>44876</c:v>
                </c:pt>
                <c:pt idx="460">
                  <c:v>44875</c:v>
                </c:pt>
                <c:pt idx="461">
                  <c:v>44874</c:v>
                </c:pt>
                <c:pt idx="462">
                  <c:v>44873</c:v>
                </c:pt>
                <c:pt idx="463">
                  <c:v>44872</c:v>
                </c:pt>
                <c:pt idx="464">
                  <c:v>44869</c:v>
                </c:pt>
                <c:pt idx="465">
                  <c:v>44868</c:v>
                </c:pt>
                <c:pt idx="466">
                  <c:v>44867</c:v>
                </c:pt>
                <c:pt idx="467">
                  <c:v>44866</c:v>
                </c:pt>
                <c:pt idx="468">
                  <c:v>44865</c:v>
                </c:pt>
                <c:pt idx="469">
                  <c:v>44862</c:v>
                </c:pt>
                <c:pt idx="470">
                  <c:v>44861</c:v>
                </c:pt>
                <c:pt idx="471">
                  <c:v>44859</c:v>
                </c:pt>
                <c:pt idx="472">
                  <c:v>44858</c:v>
                </c:pt>
                <c:pt idx="473">
                  <c:v>44855</c:v>
                </c:pt>
                <c:pt idx="474">
                  <c:v>44854</c:v>
                </c:pt>
                <c:pt idx="475">
                  <c:v>44853</c:v>
                </c:pt>
                <c:pt idx="476">
                  <c:v>44852</c:v>
                </c:pt>
                <c:pt idx="477">
                  <c:v>44851</c:v>
                </c:pt>
                <c:pt idx="478">
                  <c:v>44848</c:v>
                </c:pt>
                <c:pt idx="479">
                  <c:v>44847</c:v>
                </c:pt>
                <c:pt idx="480">
                  <c:v>44846</c:v>
                </c:pt>
                <c:pt idx="481">
                  <c:v>44845</c:v>
                </c:pt>
                <c:pt idx="482">
                  <c:v>44844</c:v>
                </c:pt>
                <c:pt idx="483">
                  <c:v>44841</c:v>
                </c:pt>
                <c:pt idx="484">
                  <c:v>44840</c:v>
                </c:pt>
                <c:pt idx="485">
                  <c:v>44839</c:v>
                </c:pt>
                <c:pt idx="486">
                  <c:v>44838</c:v>
                </c:pt>
                <c:pt idx="487">
                  <c:v>44837</c:v>
                </c:pt>
                <c:pt idx="488">
                  <c:v>44834</c:v>
                </c:pt>
                <c:pt idx="489">
                  <c:v>44833</c:v>
                </c:pt>
                <c:pt idx="490">
                  <c:v>44832</c:v>
                </c:pt>
                <c:pt idx="491">
                  <c:v>44831</c:v>
                </c:pt>
                <c:pt idx="492">
                  <c:v>44830</c:v>
                </c:pt>
                <c:pt idx="493">
                  <c:v>44827</c:v>
                </c:pt>
                <c:pt idx="494">
                  <c:v>44826</c:v>
                </c:pt>
                <c:pt idx="495">
                  <c:v>44825</c:v>
                </c:pt>
                <c:pt idx="496">
                  <c:v>44824</c:v>
                </c:pt>
                <c:pt idx="497">
                  <c:v>44823</c:v>
                </c:pt>
                <c:pt idx="498">
                  <c:v>44820</c:v>
                </c:pt>
                <c:pt idx="499">
                  <c:v>44819</c:v>
                </c:pt>
                <c:pt idx="500">
                  <c:v>44818</c:v>
                </c:pt>
                <c:pt idx="501">
                  <c:v>44817</c:v>
                </c:pt>
                <c:pt idx="502">
                  <c:v>44816</c:v>
                </c:pt>
                <c:pt idx="503">
                  <c:v>44813</c:v>
                </c:pt>
                <c:pt idx="504">
                  <c:v>44812</c:v>
                </c:pt>
                <c:pt idx="505">
                  <c:v>44811</c:v>
                </c:pt>
                <c:pt idx="506">
                  <c:v>44810</c:v>
                </c:pt>
                <c:pt idx="507">
                  <c:v>44809</c:v>
                </c:pt>
                <c:pt idx="508">
                  <c:v>44806</c:v>
                </c:pt>
                <c:pt idx="509">
                  <c:v>44805</c:v>
                </c:pt>
                <c:pt idx="510">
                  <c:v>44804</c:v>
                </c:pt>
                <c:pt idx="511">
                  <c:v>44803</c:v>
                </c:pt>
                <c:pt idx="512">
                  <c:v>44802</c:v>
                </c:pt>
                <c:pt idx="513">
                  <c:v>44799</c:v>
                </c:pt>
                <c:pt idx="514">
                  <c:v>44798</c:v>
                </c:pt>
                <c:pt idx="515">
                  <c:v>44797</c:v>
                </c:pt>
                <c:pt idx="516">
                  <c:v>44796</c:v>
                </c:pt>
                <c:pt idx="517">
                  <c:v>44795</c:v>
                </c:pt>
                <c:pt idx="518">
                  <c:v>44792</c:v>
                </c:pt>
                <c:pt idx="519">
                  <c:v>44791</c:v>
                </c:pt>
                <c:pt idx="520">
                  <c:v>44790</c:v>
                </c:pt>
                <c:pt idx="521">
                  <c:v>44789</c:v>
                </c:pt>
                <c:pt idx="522">
                  <c:v>44788</c:v>
                </c:pt>
                <c:pt idx="523">
                  <c:v>44785</c:v>
                </c:pt>
                <c:pt idx="524">
                  <c:v>44784</c:v>
                </c:pt>
                <c:pt idx="525">
                  <c:v>44783</c:v>
                </c:pt>
                <c:pt idx="526">
                  <c:v>44782</c:v>
                </c:pt>
                <c:pt idx="527">
                  <c:v>44781</c:v>
                </c:pt>
                <c:pt idx="528">
                  <c:v>44778</c:v>
                </c:pt>
                <c:pt idx="529">
                  <c:v>44777</c:v>
                </c:pt>
                <c:pt idx="530">
                  <c:v>44776</c:v>
                </c:pt>
                <c:pt idx="531">
                  <c:v>44775</c:v>
                </c:pt>
                <c:pt idx="532">
                  <c:v>44774</c:v>
                </c:pt>
                <c:pt idx="533">
                  <c:v>44771</c:v>
                </c:pt>
                <c:pt idx="534">
                  <c:v>44770</c:v>
                </c:pt>
                <c:pt idx="535">
                  <c:v>44769</c:v>
                </c:pt>
                <c:pt idx="536">
                  <c:v>44768</c:v>
                </c:pt>
                <c:pt idx="537">
                  <c:v>44767</c:v>
                </c:pt>
                <c:pt idx="538">
                  <c:v>44764</c:v>
                </c:pt>
                <c:pt idx="539">
                  <c:v>44763</c:v>
                </c:pt>
                <c:pt idx="540">
                  <c:v>44762</c:v>
                </c:pt>
                <c:pt idx="541">
                  <c:v>44761</c:v>
                </c:pt>
                <c:pt idx="542">
                  <c:v>44760</c:v>
                </c:pt>
                <c:pt idx="543">
                  <c:v>44757</c:v>
                </c:pt>
                <c:pt idx="544">
                  <c:v>44756</c:v>
                </c:pt>
                <c:pt idx="545">
                  <c:v>44755</c:v>
                </c:pt>
                <c:pt idx="546">
                  <c:v>44754</c:v>
                </c:pt>
                <c:pt idx="547">
                  <c:v>44753</c:v>
                </c:pt>
                <c:pt idx="548">
                  <c:v>44750</c:v>
                </c:pt>
                <c:pt idx="549">
                  <c:v>44749</c:v>
                </c:pt>
                <c:pt idx="550">
                  <c:v>44748</c:v>
                </c:pt>
                <c:pt idx="551">
                  <c:v>44747</c:v>
                </c:pt>
                <c:pt idx="552">
                  <c:v>44746</c:v>
                </c:pt>
                <c:pt idx="553">
                  <c:v>44743</c:v>
                </c:pt>
                <c:pt idx="554">
                  <c:v>44742</c:v>
                </c:pt>
                <c:pt idx="555">
                  <c:v>44741</c:v>
                </c:pt>
                <c:pt idx="556">
                  <c:v>44740</c:v>
                </c:pt>
                <c:pt idx="557">
                  <c:v>44739</c:v>
                </c:pt>
                <c:pt idx="558">
                  <c:v>44736</c:v>
                </c:pt>
                <c:pt idx="559">
                  <c:v>44735</c:v>
                </c:pt>
                <c:pt idx="560">
                  <c:v>44734</c:v>
                </c:pt>
                <c:pt idx="561">
                  <c:v>44733</c:v>
                </c:pt>
                <c:pt idx="562">
                  <c:v>44732</c:v>
                </c:pt>
                <c:pt idx="563">
                  <c:v>44729</c:v>
                </c:pt>
                <c:pt idx="564">
                  <c:v>44728</c:v>
                </c:pt>
                <c:pt idx="565">
                  <c:v>44727</c:v>
                </c:pt>
                <c:pt idx="566">
                  <c:v>44726</c:v>
                </c:pt>
                <c:pt idx="567">
                  <c:v>44725</c:v>
                </c:pt>
                <c:pt idx="568">
                  <c:v>44722</c:v>
                </c:pt>
                <c:pt idx="569">
                  <c:v>44721</c:v>
                </c:pt>
                <c:pt idx="570">
                  <c:v>44720</c:v>
                </c:pt>
                <c:pt idx="571">
                  <c:v>44719</c:v>
                </c:pt>
                <c:pt idx="572">
                  <c:v>44715</c:v>
                </c:pt>
                <c:pt idx="573">
                  <c:v>44714</c:v>
                </c:pt>
                <c:pt idx="574">
                  <c:v>44713</c:v>
                </c:pt>
                <c:pt idx="575">
                  <c:v>44712</c:v>
                </c:pt>
                <c:pt idx="576">
                  <c:v>44711</c:v>
                </c:pt>
                <c:pt idx="577">
                  <c:v>44708</c:v>
                </c:pt>
                <c:pt idx="578">
                  <c:v>44707</c:v>
                </c:pt>
                <c:pt idx="579">
                  <c:v>44706</c:v>
                </c:pt>
                <c:pt idx="580">
                  <c:v>44705</c:v>
                </c:pt>
                <c:pt idx="581">
                  <c:v>44704</c:v>
                </c:pt>
                <c:pt idx="582">
                  <c:v>44701</c:v>
                </c:pt>
                <c:pt idx="583">
                  <c:v>44700</c:v>
                </c:pt>
                <c:pt idx="584">
                  <c:v>44699</c:v>
                </c:pt>
                <c:pt idx="585">
                  <c:v>44698</c:v>
                </c:pt>
                <c:pt idx="586">
                  <c:v>44697</c:v>
                </c:pt>
                <c:pt idx="587">
                  <c:v>44694</c:v>
                </c:pt>
                <c:pt idx="588">
                  <c:v>44693</c:v>
                </c:pt>
                <c:pt idx="589">
                  <c:v>44692</c:v>
                </c:pt>
                <c:pt idx="590">
                  <c:v>44691</c:v>
                </c:pt>
                <c:pt idx="591">
                  <c:v>44690</c:v>
                </c:pt>
                <c:pt idx="592">
                  <c:v>44687</c:v>
                </c:pt>
                <c:pt idx="593">
                  <c:v>44686</c:v>
                </c:pt>
                <c:pt idx="594">
                  <c:v>44685</c:v>
                </c:pt>
                <c:pt idx="595">
                  <c:v>44684</c:v>
                </c:pt>
                <c:pt idx="596">
                  <c:v>44683</c:v>
                </c:pt>
                <c:pt idx="597">
                  <c:v>44680</c:v>
                </c:pt>
                <c:pt idx="598">
                  <c:v>44679</c:v>
                </c:pt>
                <c:pt idx="599">
                  <c:v>44678</c:v>
                </c:pt>
                <c:pt idx="600">
                  <c:v>44677</c:v>
                </c:pt>
                <c:pt idx="601">
                  <c:v>44676</c:v>
                </c:pt>
                <c:pt idx="602">
                  <c:v>44673</c:v>
                </c:pt>
                <c:pt idx="603">
                  <c:v>44672</c:v>
                </c:pt>
                <c:pt idx="604">
                  <c:v>44671</c:v>
                </c:pt>
                <c:pt idx="605">
                  <c:v>44670</c:v>
                </c:pt>
                <c:pt idx="606">
                  <c:v>44665</c:v>
                </c:pt>
                <c:pt idx="607">
                  <c:v>44664</c:v>
                </c:pt>
                <c:pt idx="608">
                  <c:v>44663</c:v>
                </c:pt>
                <c:pt idx="609">
                  <c:v>44662</c:v>
                </c:pt>
                <c:pt idx="610">
                  <c:v>44659</c:v>
                </c:pt>
                <c:pt idx="611">
                  <c:v>44658</c:v>
                </c:pt>
                <c:pt idx="612">
                  <c:v>44657</c:v>
                </c:pt>
                <c:pt idx="613">
                  <c:v>44656</c:v>
                </c:pt>
                <c:pt idx="614">
                  <c:v>44655</c:v>
                </c:pt>
                <c:pt idx="615">
                  <c:v>44652</c:v>
                </c:pt>
                <c:pt idx="616">
                  <c:v>44651</c:v>
                </c:pt>
                <c:pt idx="617">
                  <c:v>44650</c:v>
                </c:pt>
                <c:pt idx="618">
                  <c:v>44649</c:v>
                </c:pt>
                <c:pt idx="619">
                  <c:v>44648</c:v>
                </c:pt>
                <c:pt idx="620">
                  <c:v>44645</c:v>
                </c:pt>
                <c:pt idx="621">
                  <c:v>44644</c:v>
                </c:pt>
                <c:pt idx="622">
                  <c:v>44643</c:v>
                </c:pt>
                <c:pt idx="623">
                  <c:v>44642</c:v>
                </c:pt>
                <c:pt idx="624">
                  <c:v>44641</c:v>
                </c:pt>
                <c:pt idx="625">
                  <c:v>44638</c:v>
                </c:pt>
                <c:pt idx="626">
                  <c:v>44637</c:v>
                </c:pt>
                <c:pt idx="627">
                  <c:v>44636</c:v>
                </c:pt>
                <c:pt idx="628">
                  <c:v>44635</c:v>
                </c:pt>
                <c:pt idx="629">
                  <c:v>44634</c:v>
                </c:pt>
                <c:pt idx="630">
                  <c:v>44631</c:v>
                </c:pt>
                <c:pt idx="631">
                  <c:v>44630</c:v>
                </c:pt>
                <c:pt idx="632">
                  <c:v>44629</c:v>
                </c:pt>
                <c:pt idx="633">
                  <c:v>44628</c:v>
                </c:pt>
                <c:pt idx="634">
                  <c:v>44627</c:v>
                </c:pt>
                <c:pt idx="635">
                  <c:v>44624</c:v>
                </c:pt>
                <c:pt idx="636">
                  <c:v>44623</c:v>
                </c:pt>
                <c:pt idx="637">
                  <c:v>44622</c:v>
                </c:pt>
                <c:pt idx="638">
                  <c:v>44621</c:v>
                </c:pt>
                <c:pt idx="639">
                  <c:v>44620</c:v>
                </c:pt>
                <c:pt idx="640">
                  <c:v>44617</c:v>
                </c:pt>
                <c:pt idx="641">
                  <c:v>44616</c:v>
                </c:pt>
                <c:pt idx="642">
                  <c:v>44615</c:v>
                </c:pt>
                <c:pt idx="643">
                  <c:v>44614</c:v>
                </c:pt>
                <c:pt idx="644">
                  <c:v>44613</c:v>
                </c:pt>
                <c:pt idx="645">
                  <c:v>44610</c:v>
                </c:pt>
                <c:pt idx="646">
                  <c:v>44609</c:v>
                </c:pt>
                <c:pt idx="647">
                  <c:v>44608</c:v>
                </c:pt>
                <c:pt idx="648">
                  <c:v>44607</c:v>
                </c:pt>
                <c:pt idx="649">
                  <c:v>44606</c:v>
                </c:pt>
                <c:pt idx="650">
                  <c:v>44603</c:v>
                </c:pt>
                <c:pt idx="651">
                  <c:v>44602</c:v>
                </c:pt>
                <c:pt idx="652">
                  <c:v>44601</c:v>
                </c:pt>
                <c:pt idx="653">
                  <c:v>44600</c:v>
                </c:pt>
                <c:pt idx="654">
                  <c:v>44599</c:v>
                </c:pt>
                <c:pt idx="655">
                  <c:v>44596</c:v>
                </c:pt>
                <c:pt idx="656">
                  <c:v>44595</c:v>
                </c:pt>
                <c:pt idx="657">
                  <c:v>44594</c:v>
                </c:pt>
                <c:pt idx="658">
                  <c:v>44593</c:v>
                </c:pt>
                <c:pt idx="659">
                  <c:v>44592</c:v>
                </c:pt>
                <c:pt idx="660">
                  <c:v>44589</c:v>
                </c:pt>
                <c:pt idx="661">
                  <c:v>44588</c:v>
                </c:pt>
                <c:pt idx="662">
                  <c:v>44587</c:v>
                </c:pt>
                <c:pt idx="663">
                  <c:v>44586</c:v>
                </c:pt>
                <c:pt idx="664">
                  <c:v>44585</c:v>
                </c:pt>
                <c:pt idx="665">
                  <c:v>44582</c:v>
                </c:pt>
                <c:pt idx="666">
                  <c:v>44581</c:v>
                </c:pt>
                <c:pt idx="667">
                  <c:v>44580</c:v>
                </c:pt>
                <c:pt idx="668">
                  <c:v>44579</c:v>
                </c:pt>
                <c:pt idx="669">
                  <c:v>44578</c:v>
                </c:pt>
                <c:pt idx="670">
                  <c:v>44575</c:v>
                </c:pt>
                <c:pt idx="671">
                  <c:v>44574</c:v>
                </c:pt>
                <c:pt idx="672">
                  <c:v>44573</c:v>
                </c:pt>
                <c:pt idx="673">
                  <c:v>44572</c:v>
                </c:pt>
                <c:pt idx="674">
                  <c:v>44571</c:v>
                </c:pt>
                <c:pt idx="675">
                  <c:v>44568</c:v>
                </c:pt>
                <c:pt idx="676">
                  <c:v>44567</c:v>
                </c:pt>
                <c:pt idx="677">
                  <c:v>44566</c:v>
                </c:pt>
                <c:pt idx="678">
                  <c:v>44565</c:v>
                </c:pt>
                <c:pt idx="679">
                  <c:v>44564</c:v>
                </c:pt>
                <c:pt idx="680">
                  <c:v>44560</c:v>
                </c:pt>
                <c:pt idx="681">
                  <c:v>44559</c:v>
                </c:pt>
                <c:pt idx="682">
                  <c:v>44558</c:v>
                </c:pt>
                <c:pt idx="683">
                  <c:v>44557</c:v>
                </c:pt>
                <c:pt idx="684">
                  <c:v>44553</c:v>
                </c:pt>
                <c:pt idx="685">
                  <c:v>44552</c:v>
                </c:pt>
                <c:pt idx="686">
                  <c:v>44551</c:v>
                </c:pt>
                <c:pt idx="687">
                  <c:v>44550</c:v>
                </c:pt>
                <c:pt idx="688">
                  <c:v>44547</c:v>
                </c:pt>
                <c:pt idx="689">
                  <c:v>44546</c:v>
                </c:pt>
                <c:pt idx="690">
                  <c:v>44545</c:v>
                </c:pt>
                <c:pt idx="691">
                  <c:v>44544</c:v>
                </c:pt>
                <c:pt idx="692">
                  <c:v>44543</c:v>
                </c:pt>
                <c:pt idx="693">
                  <c:v>44540</c:v>
                </c:pt>
                <c:pt idx="694">
                  <c:v>44539</c:v>
                </c:pt>
                <c:pt idx="695">
                  <c:v>44538</c:v>
                </c:pt>
                <c:pt idx="696">
                  <c:v>44537</c:v>
                </c:pt>
                <c:pt idx="697">
                  <c:v>44536</c:v>
                </c:pt>
                <c:pt idx="698">
                  <c:v>44533</c:v>
                </c:pt>
                <c:pt idx="699">
                  <c:v>44532</c:v>
                </c:pt>
                <c:pt idx="700">
                  <c:v>44531</c:v>
                </c:pt>
                <c:pt idx="701">
                  <c:v>44530</c:v>
                </c:pt>
                <c:pt idx="702">
                  <c:v>44529</c:v>
                </c:pt>
                <c:pt idx="703">
                  <c:v>44526</c:v>
                </c:pt>
                <c:pt idx="704">
                  <c:v>44525</c:v>
                </c:pt>
                <c:pt idx="705">
                  <c:v>44524</c:v>
                </c:pt>
                <c:pt idx="706">
                  <c:v>44523</c:v>
                </c:pt>
                <c:pt idx="707">
                  <c:v>44522</c:v>
                </c:pt>
                <c:pt idx="708">
                  <c:v>44519</c:v>
                </c:pt>
                <c:pt idx="709">
                  <c:v>44518</c:v>
                </c:pt>
                <c:pt idx="710">
                  <c:v>44517</c:v>
                </c:pt>
                <c:pt idx="711">
                  <c:v>44516</c:v>
                </c:pt>
                <c:pt idx="712">
                  <c:v>44515</c:v>
                </c:pt>
                <c:pt idx="713">
                  <c:v>44512</c:v>
                </c:pt>
                <c:pt idx="714">
                  <c:v>44511</c:v>
                </c:pt>
                <c:pt idx="715">
                  <c:v>44510</c:v>
                </c:pt>
                <c:pt idx="716">
                  <c:v>44509</c:v>
                </c:pt>
                <c:pt idx="717">
                  <c:v>44508</c:v>
                </c:pt>
                <c:pt idx="718">
                  <c:v>44505</c:v>
                </c:pt>
                <c:pt idx="719">
                  <c:v>44504</c:v>
                </c:pt>
                <c:pt idx="720">
                  <c:v>44503</c:v>
                </c:pt>
                <c:pt idx="721">
                  <c:v>44502</c:v>
                </c:pt>
                <c:pt idx="722">
                  <c:v>44501</c:v>
                </c:pt>
                <c:pt idx="723">
                  <c:v>44498</c:v>
                </c:pt>
                <c:pt idx="724">
                  <c:v>44497</c:v>
                </c:pt>
                <c:pt idx="725">
                  <c:v>44496</c:v>
                </c:pt>
                <c:pt idx="726">
                  <c:v>44494</c:v>
                </c:pt>
                <c:pt idx="727">
                  <c:v>44491</c:v>
                </c:pt>
                <c:pt idx="728">
                  <c:v>44490</c:v>
                </c:pt>
                <c:pt idx="729">
                  <c:v>44489</c:v>
                </c:pt>
                <c:pt idx="730">
                  <c:v>44488</c:v>
                </c:pt>
                <c:pt idx="731">
                  <c:v>44487</c:v>
                </c:pt>
                <c:pt idx="732">
                  <c:v>44484</c:v>
                </c:pt>
                <c:pt idx="733">
                  <c:v>44483</c:v>
                </c:pt>
                <c:pt idx="734">
                  <c:v>44482</c:v>
                </c:pt>
                <c:pt idx="735">
                  <c:v>44481</c:v>
                </c:pt>
                <c:pt idx="736">
                  <c:v>44480</c:v>
                </c:pt>
                <c:pt idx="737">
                  <c:v>44477</c:v>
                </c:pt>
                <c:pt idx="738">
                  <c:v>44476</c:v>
                </c:pt>
                <c:pt idx="739">
                  <c:v>44475</c:v>
                </c:pt>
                <c:pt idx="740">
                  <c:v>44474</c:v>
                </c:pt>
                <c:pt idx="741">
                  <c:v>44473</c:v>
                </c:pt>
                <c:pt idx="742">
                  <c:v>44470</c:v>
                </c:pt>
                <c:pt idx="743">
                  <c:v>44469</c:v>
                </c:pt>
                <c:pt idx="744">
                  <c:v>44468</c:v>
                </c:pt>
                <c:pt idx="745">
                  <c:v>44467</c:v>
                </c:pt>
                <c:pt idx="746">
                  <c:v>44466</c:v>
                </c:pt>
                <c:pt idx="747">
                  <c:v>44463</c:v>
                </c:pt>
                <c:pt idx="748">
                  <c:v>44462</c:v>
                </c:pt>
                <c:pt idx="749">
                  <c:v>44461</c:v>
                </c:pt>
                <c:pt idx="750">
                  <c:v>44460</c:v>
                </c:pt>
                <c:pt idx="751">
                  <c:v>44459</c:v>
                </c:pt>
                <c:pt idx="752">
                  <c:v>44456</c:v>
                </c:pt>
                <c:pt idx="753">
                  <c:v>44455</c:v>
                </c:pt>
                <c:pt idx="754">
                  <c:v>44454</c:v>
                </c:pt>
                <c:pt idx="755">
                  <c:v>44453</c:v>
                </c:pt>
                <c:pt idx="756">
                  <c:v>44452</c:v>
                </c:pt>
                <c:pt idx="757">
                  <c:v>44449</c:v>
                </c:pt>
                <c:pt idx="758">
                  <c:v>44448</c:v>
                </c:pt>
                <c:pt idx="759">
                  <c:v>44447</c:v>
                </c:pt>
                <c:pt idx="760">
                  <c:v>44446</c:v>
                </c:pt>
                <c:pt idx="761">
                  <c:v>44445</c:v>
                </c:pt>
                <c:pt idx="762">
                  <c:v>44442</c:v>
                </c:pt>
                <c:pt idx="763">
                  <c:v>44441</c:v>
                </c:pt>
                <c:pt idx="764">
                  <c:v>44440</c:v>
                </c:pt>
                <c:pt idx="765">
                  <c:v>44439</c:v>
                </c:pt>
                <c:pt idx="766">
                  <c:v>44438</c:v>
                </c:pt>
                <c:pt idx="767">
                  <c:v>44435</c:v>
                </c:pt>
                <c:pt idx="768">
                  <c:v>44434</c:v>
                </c:pt>
                <c:pt idx="769">
                  <c:v>44433</c:v>
                </c:pt>
                <c:pt idx="770">
                  <c:v>44432</c:v>
                </c:pt>
                <c:pt idx="771">
                  <c:v>44431</c:v>
                </c:pt>
                <c:pt idx="772">
                  <c:v>44428</c:v>
                </c:pt>
                <c:pt idx="773">
                  <c:v>44427</c:v>
                </c:pt>
                <c:pt idx="774">
                  <c:v>44426</c:v>
                </c:pt>
                <c:pt idx="775">
                  <c:v>44425</c:v>
                </c:pt>
                <c:pt idx="776">
                  <c:v>44424</c:v>
                </c:pt>
                <c:pt idx="777">
                  <c:v>44421</c:v>
                </c:pt>
                <c:pt idx="778">
                  <c:v>44420</c:v>
                </c:pt>
                <c:pt idx="779">
                  <c:v>44419</c:v>
                </c:pt>
                <c:pt idx="780">
                  <c:v>44418</c:v>
                </c:pt>
                <c:pt idx="781">
                  <c:v>44417</c:v>
                </c:pt>
                <c:pt idx="782">
                  <c:v>44414</c:v>
                </c:pt>
                <c:pt idx="783">
                  <c:v>44413</c:v>
                </c:pt>
                <c:pt idx="784">
                  <c:v>44412</c:v>
                </c:pt>
                <c:pt idx="785">
                  <c:v>44411</c:v>
                </c:pt>
                <c:pt idx="786">
                  <c:v>44410</c:v>
                </c:pt>
                <c:pt idx="787">
                  <c:v>44407</c:v>
                </c:pt>
                <c:pt idx="788">
                  <c:v>44406</c:v>
                </c:pt>
                <c:pt idx="789">
                  <c:v>44405</c:v>
                </c:pt>
                <c:pt idx="790">
                  <c:v>44404</c:v>
                </c:pt>
                <c:pt idx="791">
                  <c:v>44403</c:v>
                </c:pt>
                <c:pt idx="792">
                  <c:v>44400</c:v>
                </c:pt>
                <c:pt idx="793">
                  <c:v>44399</c:v>
                </c:pt>
                <c:pt idx="794">
                  <c:v>44398</c:v>
                </c:pt>
                <c:pt idx="795">
                  <c:v>44397</c:v>
                </c:pt>
                <c:pt idx="796">
                  <c:v>44396</c:v>
                </c:pt>
                <c:pt idx="797">
                  <c:v>44393</c:v>
                </c:pt>
                <c:pt idx="798">
                  <c:v>44392</c:v>
                </c:pt>
                <c:pt idx="799">
                  <c:v>44391</c:v>
                </c:pt>
                <c:pt idx="800">
                  <c:v>44390</c:v>
                </c:pt>
                <c:pt idx="801">
                  <c:v>44389</c:v>
                </c:pt>
                <c:pt idx="802">
                  <c:v>44386</c:v>
                </c:pt>
                <c:pt idx="803">
                  <c:v>44385</c:v>
                </c:pt>
                <c:pt idx="804">
                  <c:v>44384</c:v>
                </c:pt>
                <c:pt idx="805">
                  <c:v>44383</c:v>
                </c:pt>
                <c:pt idx="806">
                  <c:v>44382</c:v>
                </c:pt>
                <c:pt idx="807">
                  <c:v>44379</c:v>
                </c:pt>
                <c:pt idx="808">
                  <c:v>44378</c:v>
                </c:pt>
                <c:pt idx="809">
                  <c:v>44377</c:v>
                </c:pt>
                <c:pt idx="810">
                  <c:v>44376</c:v>
                </c:pt>
                <c:pt idx="811">
                  <c:v>44375</c:v>
                </c:pt>
                <c:pt idx="812">
                  <c:v>44372</c:v>
                </c:pt>
                <c:pt idx="813">
                  <c:v>44371</c:v>
                </c:pt>
                <c:pt idx="814">
                  <c:v>44370</c:v>
                </c:pt>
                <c:pt idx="815">
                  <c:v>44369</c:v>
                </c:pt>
                <c:pt idx="816">
                  <c:v>44368</c:v>
                </c:pt>
                <c:pt idx="817">
                  <c:v>44365</c:v>
                </c:pt>
                <c:pt idx="818">
                  <c:v>44364</c:v>
                </c:pt>
                <c:pt idx="819">
                  <c:v>44363</c:v>
                </c:pt>
                <c:pt idx="820">
                  <c:v>44362</c:v>
                </c:pt>
                <c:pt idx="821">
                  <c:v>44361</c:v>
                </c:pt>
                <c:pt idx="822">
                  <c:v>44358</c:v>
                </c:pt>
                <c:pt idx="823">
                  <c:v>44357</c:v>
                </c:pt>
                <c:pt idx="824">
                  <c:v>44356</c:v>
                </c:pt>
                <c:pt idx="825">
                  <c:v>44355</c:v>
                </c:pt>
                <c:pt idx="826">
                  <c:v>44354</c:v>
                </c:pt>
                <c:pt idx="827">
                  <c:v>44351</c:v>
                </c:pt>
                <c:pt idx="828">
                  <c:v>44350</c:v>
                </c:pt>
                <c:pt idx="829">
                  <c:v>44349</c:v>
                </c:pt>
                <c:pt idx="830">
                  <c:v>44348</c:v>
                </c:pt>
                <c:pt idx="831">
                  <c:v>44347</c:v>
                </c:pt>
                <c:pt idx="832">
                  <c:v>44344</c:v>
                </c:pt>
                <c:pt idx="833">
                  <c:v>44343</c:v>
                </c:pt>
                <c:pt idx="834">
                  <c:v>44342</c:v>
                </c:pt>
                <c:pt idx="835">
                  <c:v>44341</c:v>
                </c:pt>
                <c:pt idx="836">
                  <c:v>44337</c:v>
                </c:pt>
                <c:pt idx="837">
                  <c:v>44336</c:v>
                </c:pt>
                <c:pt idx="838">
                  <c:v>44335</c:v>
                </c:pt>
                <c:pt idx="839">
                  <c:v>44334</c:v>
                </c:pt>
                <c:pt idx="840">
                  <c:v>44333</c:v>
                </c:pt>
                <c:pt idx="841">
                  <c:v>44330</c:v>
                </c:pt>
                <c:pt idx="842">
                  <c:v>44329</c:v>
                </c:pt>
                <c:pt idx="843">
                  <c:v>44328</c:v>
                </c:pt>
                <c:pt idx="844">
                  <c:v>44327</c:v>
                </c:pt>
                <c:pt idx="845">
                  <c:v>44326</c:v>
                </c:pt>
                <c:pt idx="846">
                  <c:v>44323</c:v>
                </c:pt>
                <c:pt idx="847">
                  <c:v>44322</c:v>
                </c:pt>
                <c:pt idx="848">
                  <c:v>44321</c:v>
                </c:pt>
                <c:pt idx="849">
                  <c:v>44320</c:v>
                </c:pt>
                <c:pt idx="850">
                  <c:v>44319</c:v>
                </c:pt>
                <c:pt idx="851">
                  <c:v>44316</c:v>
                </c:pt>
                <c:pt idx="852">
                  <c:v>44315</c:v>
                </c:pt>
                <c:pt idx="853">
                  <c:v>44314</c:v>
                </c:pt>
                <c:pt idx="854">
                  <c:v>44313</c:v>
                </c:pt>
                <c:pt idx="855">
                  <c:v>44312</c:v>
                </c:pt>
                <c:pt idx="856">
                  <c:v>44309</c:v>
                </c:pt>
                <c:pt idx="857">
                  <c:v>44308</c:v>
                </c:pt>
                <c:pt idx="858">
                  <c:v>44307</c:v>
                </c:pt>
                <c:pt idx="859">
                  <c:v>44306</c:v>
                </c:pt>
                <c:pt idx="860">
                  <c:v>44305</c:v>
                </c:pt>
                <c:pt idx="861">
                  <c:v>44302</c:v>
                </c:pt>
                <c:pt idx="862">
                  <c:v>44301</c:v>
                </c:pt>
                <c:pt idx="863">
                  <c:v>44300</c:v>
                </c:pt>
                <c:pt idx="864">
                  <c:v>44299</c:v>
                </c:pt>
                <c:pt idx="865">
                  <c:v>44298</c:v>
                </c:pt>
                <c:pt idx="866">
                  <c:v>44295</c:v>
                </c:pt>
                <c:pt idx="867">
                  <c:v>44294</c:v>
                </c:pt>
                <c:pt idx="868">
                  <c:v>44293</c:v>
                </c:pt>
                <c:pt idx="869">
                  <c:v>44292</c:v>
                </c:pt>
                <c:pt idx="870">
                  <c:v>44287</c:v>
                </c:pt>
                <c:pt idx="871">
                  <c:v>44286</c:v>
                </c:pt>
                <c:pt idx="872">
                  <c:v>44285</c:v>
                </c:pt>
                <c:pt idx="873">
                  <c:v>44284</c:v>
                </c:pt>
                <c:pt idx="874">
                  <c:v>44281</c:v>
                </c:pt>
                <c:pt idx="875">
                  <c:v>44280</c:v>
                </c:pt>
                <c:pt idx="876">
                  <c:v>44279</c:v>
                </c:pt>
                <c:pt idx="877">
                  <c:v>44278</c:v>
                </c:pt>
                <c:pt idx="878">
                  <c:v>44277</c:v>
                </c:pt>
                <c:pt idx="879">
                  <c:v>44274</c:v>
                </c:pt>
                <c:pt idx="880">
                  <c:v>44273</c:v>
                </c:pt>
                <c:pt idx="881">
                  <c:v>44272</c:v>
                </c:pt>
                <c:pt idx="882">
                  <c:v>44271</c:v>
                </c:pt>
                <c:pt idx="883">
                  <c:v>44270</c:v>
                </c:pt>
                <c:pt idx="884">
                  <c:v>44267</c:v>
                </c:pt>
                <c:pt idx="885">
                  <c:v>44266</c:v>
                </c:pt>
                <c:pt idx="886">
                  <c:v>44265</c:v>
                </c:pt>
                <c:pt idx="887">
                  <c:v>44264</c:v>
                </c:pt>
                <c:pt idx="888">
                  <c:v>44263</c:v>
                </c:pt>
                <c:pt idx="889">
                  <c:v>44260</c:v>
                </c:pt>
                <c:pt idx="890">
                  <c:v>44259</c:v>
                </c:pt>
                <c:pt idx="891">
                  <c:v>44258</c:v>
                </c:pt>
                <c:pt idx="892">
                  <c:v>44257</c:v>
                </c:pt>
                <c:pt idx="893">
                  <c:v>44256</c:v>
                </c:pt>
                <c:pt idx="894">
                  <c:v>44253</c:v>
                </c:pt>
                <c:pt idx="895">
                  <c:v>44252</c:v>
                </c:pt>
                <c:pt idx="896">
                  <c:v>44251</c:v>
                </c:pt>
                <c:pt idx="897">
                  <c:v>44250</c:v>
                </c:pt>
                <c:pt idx="898">
                  <c:v>44249</c:v>
                </c:pt>
                <c:pt idx="899">
                  <c:v>44246</c:v>
                </c:pt>
                <c:pt idx="900">
                  <c:v>44245</c:v>
                </c:pt>
                <c:pt idx="901">
                  <c:v>44244</c:v>
                </c:pt>
                <c:pt idx="902">
                  <c:v>44243</c:v>
                </c:pt>
                <c:pt idx="903">
                  <c:v>44242</c:v>
                </c:pt>
                <c:pt idx="904">
                  <c:v>44239</c:v>
                </c:pt>
                <c:pt idx="905">
                  <c:v>44238</c:v>
                </c:pt>
                <c:pt idx="906">
                  <c:v>44237</c:v>
                </c:pt>
                <c:pt idx="907">
                  <c:v>44236</c:v>
                </c:pt>
                <c:pt idx="908">
                  <c:v>44235</c:v>
                </c:pt>
                <c:pt idx="909">
                  <c:v>44232</c:v>
                </c:pt>
                <c:pt idx="910">
                  <c:v>44231</c:v>
                </c:pt>
                <c:pt idx="911">
                  <c:v>44230</c:v>
                </c:pt>
                <c:pt idx="912">
                  <c:v>44229</c:v>
                </c:pt>
                <c:pt idx="913">
                  <c:v>44228</c:v>
                </c:pt>
                <c:pt idx="914">
                  <c:v>44225</c:v>
                </c:pt>
                <c:pt idx="915">
                  <c:v>44224</c:v>
                </c:pt>
                <c:pt idx="916">
                  <c:v>44223</c:v>
                </c:pt>
                <c:pt idx="917">
                  <c:v>44222</c:v>
                </c:pt>
                <c:pt idx="918">
                  <c:v>44221</c:v>
                </c:pt>
                <c:pt idx="919">
                  <c:v>44218</c:v>
                </c:pt>
                <c:pt idx="920">
                  <c:v>44217</c:v>
                </c:pt>
                <c:pt idx="921">
                  <c:v>44216</c:v>
                </c:pt>
                <c:pt idx="922">
                  <c:v>44215</c:v>
                </c:pt>
                <c:pt idx="923">
                  <c:v>44214</c:v>
                </c:pt>
                <c:pt idx="924">
                  <c:v>44211</c:v>
                </c:pt>
                <c:pt idx="925">
                  <c:v>44210</c:v>
                </c:pt>
                <c:pt idx="926">
                  <c:v>44209</c:v>
                </c:pt>
                <c:pt idx="927">
                  <c:v>44208</c:v>
                </c:pt>
                <c:pt idx="928">
                  <c:v>44207</c:v>
                </c:pt>
                <c:pt idx="929">
                  <c:v>44204</c:v>
                </c:pt>
                <c:pt idx="930">
                  <c:v>44203</c:v>
                </c:pt>
                <c:pt idx="931">
                  <c:v>44202</c:v>
                </c:pt>
                <c:pt idx="932">
                  <c:v>44201</c:v>
                </c:pt>
                <c:pt idx="933">
                  <c:v>44200</c:v>
                </c:pt>
                <c:pt idx="934">
                  <c:v>44195</c:v>
                </c:pt>
                <c:pt idx="935">
                  <c:v>44194</c:v>
                </c:pt>
                <c:pt idx="936">
                  <c:v>44193</c:v>
                </c:pt>
                <c:pt idx="937">
                  <c:v>44188</c:v>
                </c:pt>
                <c:pt idx="938">
                  <c:v>44187</c:v>
                </c:pt>
                <c:pt idx="939">
                  <c:v>44186</c:v>
                </c:pt>
                <c:pt idx="940">
                  <c:v>44183</c:v>
                </c:pt>
                <c:pt idx="941">
                  <c:v>44182</c:v>
                </c:pt>
                <c:pt idx="942">
                  <c:v>44181</c:v>
                </c:pt>
                <c:pt idx="943">
                  <c:v>44180</c:v>
                </c:pt>
                <c:pt idx="944">
                  <c:v>44179</c:v>
                </c:pt>
                <c:pt idx="945">
                  <c:v>44176</c:v>
                </c:pt>
                <c:pt idx="946">
                  <c:v>44175</c:v>
                </c:pt>
                <c:pt idx="947">
                  <c:v>44174</c:v>
                </c:pt>
                <c:pt idx="948">
                  <c:v>44173</c:v>
                </c:pt>
                <c:pt idx="949">
                  <c:v>44172</c:v>
                </c:pt>
                <c:pt idx="950">
                  <c:v>44169</c:v>
                </c:pt>
                <c:pt idx="951">
                  <c:v>44168</c:v>
                </c:pt>
                <c:pt idx="952">
                  <c:v>44167</c:v>
                </c:pt>
                <c:pt idx="953">
                  <c:v>44166</c:v>
                </c:pt>
                <c:pt idx="954">
                  <c:v>44165</c:v>
                </c:pt>
                <c:pt idx="955">
                  <c:v>44162</c:v>
                </c:pt>
                <c:pt idx="956">
                  <c:v>44161</c:v>
                </c:pt>
                <c:pt idx="957">
                  <c:v>44160</c:v>
                </c:pt>
                <c:pt idx="958">
                  <c:v>44159</c:v>
                </c:pt>
                <c:pt idx="959">
                  <c:v>44158</c:v>
                </c:pt>
                <c:pt idx="960">
                  <c:v>44155</c:v>
                </c:pt>
                <c:pt idx="961">
                  <c:v>44154</c:v>
                </c:pt>
                <c:pt idx="962">
                  <c:v>44153</c:v>
                </c:pt>
                <c:pt idx="963">
                  <c:v>44152</c:v>
                </c:pt>
                <c:pt idx="964">
                  <c:v>44151</c:v>
                </c:pt>
                <c:pt idx="965">
                  <c:v>44148</c:v>
                </c:pt>
                <c:pt idx="966">
                  <c:v>44147</c:v>
                </c:pt>
                <c:pt idx="967">
                  <c:v>44146</c:v>
                </c:pt>
                <c:pt idx="968">
                  <c:v>44145</c:v>
                </c:pt>
                <c:pt idx="969">
                  <c:v>44144</c:v>
                </c:pt>
                <c:pt idx="970">
                  <c:v>44141</c:v>
                </c:pt>
                <c:pt idx="971">
                  <c:v>44140</c:v>
                </c:pt>
                <c:pt idx="972">
                  <c:v>44139</c:v>
                </c:pt>
                <c:pt idx="973">
                  <c:v>44138</c:v>
                </c:pt>
                <c:pt idx="974">
                  <c:v>44137</c:v>
                </c:pt>
                <c:pt idx="975">
                  <c:v>44134</c:v>
                </c:pt>
                <c:pt idx="976">
                  <c:v>44133</c:v>
                </c:pt>
                <c:pt idx="977">
                  <c:v>44132</c:v>
                </c:pt>
                <c:pt idx="978">
                  <c:v>44131</c:v>
                </c:pt>
                <c:pt idx="979">
                  <c:v>44127</c:v>
                </c:pt>
                <c:pt idx="980">
                  <c:v>44126</c:v>
                </c:pt>
                <c:pt idx="981">
                  <c:v>44125</c:v>
                </c:pt>
                <c:pt idx="982">
                  <c:v>44124</c:v>
                </c:pt>
                <c:pt idx="983">
                  <c:v>44123</c:v>
                </c:pt>
                <c:pt idx="984">
                  <c:v>44120</c:v>
                </c:pt>
                <c:pt idx="985">
                  <c:v>44119</c:v>
                </c:pt>
                <c:pt idx="986">
                  <c:v>44118</c:v>
                </c:pt>
                <c:pt idx="987">
                  <c:v>44117</c:v>
                </c:pt>
                <c:pt idx="988">
                  <c:v>44116</c:v>
                </c:pt>
                <c:pt idx="989">
                  <c:v>44113</c:v>
                </c:pt>
                <c:pt idx="990">
                  <c:v>44112</c:v>
                </c:pt>
                <c:pt idx="991">
                  <c:v>44111</c:v>
                </c:pt>
                <c:pt idx="992">
                  <c:v>44110</c:v>
                </c:pt>
                <c:pt idx="993">
                  <c:v>44109</c:v>
                </c:pt>
                <c:pt idx="994">
                  <c:v>44106</c:v>
                </c:pt>
                <c:pt idx="995">
                  <c:v>44105</c:v>
                </c:pt>
                <c:pt idx="996">
                  <c:v>44104</c:v>
                </c:pt>
                <c:pt idx="997">
                  <c:v>44103</c:v>
                </c:pt>
                <c:pt idx="998">
                  <c:v>44102</c:v>
                </c:pt>
                <c:pt idx="999">
                  <c:v>44099</c:v>
                </c:pt>
                <c:pt idx="1000">
                  <c:v>44098</c:v>
                </c:pt>
                <c:pt idx="1001">
                  <c:v>44097</c:v>
                </c:pt>
                <c:pt idx="1002">
                  <c:v>44096</c:v>
                </c:pt>
                <c:pt idx="1003">
                  <c:v>44095</c:v>
                </c:pt>
                <c:pt idx="1004">
                  <c:v>44092</c:v>
                </c:pt>
                <c:pt idx="1005">
                  <c:v>44091</c:v>
                </c:pt>
                <c:pt idx="1006">
                  <c:v>44090</c:v>
                </c:pt>
                <c:pt idx="1007">
                  <c:v>44089</c:v>
                </c:pt>
                <c:pt idx="1008">
                  <c:v>44088</c:v>
                </c:pt>
                <c:pt idx="1009">
                  <c:v>44085</c:v>
                </c:pt>
                <c:pt idx="1010">
                  <c:v>44084</c:v>
                </c:pt>
                <c:pt idx="1011">
                  <c:v>44083</c:v>
                </c:pt>
                <c:pt idx="1012">
                  <c:v>44082</c:v>
                </c:pt>
                <c:pt idx="1013">
                  <c:v>44081</c:v>
                </c:pt>
                <c:pt idx="1014">
                  <c:v>44078</c:v>
                </c:pt>
                <c:pt idx="1015">
                  <c:v>44077</c:v>
                </c:pt>
                <c:pt idx="1016">
                  <c:v>44076</c:v>
                </c:pt>
                <c:pt idx="1017">
                  <c:v>44075</c:v>
                </c:pt>
                <c:pt idx="1018">
                  <c:v>44074</c:v>
                </c:pt>
                <c:pt idx="1019">
                  <c:v>44071</c:v>
                </c:pt>
                <c:pt idx="1020">
                  <c:v>44070</c:v>
                </c:pt>
                <c:pt idx="1021">
                  <c:v>44069</c:v>
                </c:pt>
                <c:pt idx="1022">
                  <c:v>44068</c:v>
                </c:pt>
                <c:pt idx="1023">
                  <c:v>44067</c:v>
                </c:pt>
                <c:pt idx="1024">
                  <c:v>44064</c:v>
                </c:pt>
                <c:pt idx="1025">
                  <c:v>44063</c:v>
                </c:pt>
                <c:pt idx="1026">
                  <c:v>44062</c:v>
                </c:pt>
                <c:pt idx="1027">
                  <c:v>44061</c:v>
                </c:pt>
                <c:pt idx="1028">
                  <c:v>44060</c:v>
                </c:pt>
                <c:pt idx="1029">
                  <c:v>44057</c:v>
                </c:pt>
                <c:pt idx="1030">
                  <c:v>44056</c:v>
                </c:pt>
                <c:pt idx="1031">
                  <c:v>44055</c:v>
                </c:pt>
                <c:pt idx="1032">
                  <c:v>44054</c:v>
                </c:pt>
                <c:pt idx="1033">
                  <c:v>44053</c:v>
                </c:pt>
                <c:pt idx="1034">
                  <c:v>44050</c:v>
                </c:pt>
                <c:pt idx="1035">
                  <c:v>44049</c:v>
                </c:pt>
                <c:pt idx="1036">
                  <c:v>44048</c:v>
                </c:pt>
                <c:pt idx="1037">
                  <c:v>44047</c:v>
                </c:pt>
                <c:pt idx="1038">
                  <c:v>44046</c:v>
                </c:pt>
                <c:pt idx="1039">
                  <c:v>44043</c:v>
                </c:pt>
                <c:pt idx="1040">
                  <c:v>44042</c:v>
                </c:pt>
                <c:pt idx="1041">
                  <c:v>44041</c:v>
                </c:pt>
                <c:pt idx="1042">
                  <c:v>44040</c:v>
                </c:pt>
                <c:pt idx="1043">
                  <c:v>44039</c:v>
                </c:pt>
                <c:pt idx="1044">
                  <c:v>44036</c:v>
                </c:pt>
                <c:pt idx="1045">
                  <c:v>44035</c:v>
                </c:pt>
                <c:pt idx="1046">
                  <c:v>44034</c:v>
                </c:pt>
                <c:pt idx="1047">
                  <c:v>44033</c:v>
                </c:pt>
                <c:pt idx="1048">
                  <c:v>44032</c:v>
                </c:pt>
                <c:pt idx="1049">
                  <c:v>44029</c:v>
                </c:pt>
                <c:pt idx="1050">
                  <c:v>44028</c:v>
                </c:pt>
                <c:pt idx="1051">
                  <c:v>44027</c:v>
                </c:pt>
                <c:pt idx="1052">
                  <c:v>44026</c:v>
                </c:pt>
                <c:pt idx="1053">
                  <c:v>44025</c:v>
                </c:pt>
                <c:pt idx="1054">
                  <c:v>44022</c:v>
                </c:pt>
                <c:pt idx="1055">
                  <c:v>44021</c:v>
                </c:pt>
                <c:pt idx="1056">
                  <c:v>44020</c:v>
                </c:pt>
                <c:pt idx="1057">
                  <c:v>44019</c:v>
                </c:pt>
                <c:pt idx="1058">
                  <c:v>44018</c:v>
                </c:pt>
                <c:pt idx="1059">
                  <c:v>44015</c:v>
                </c:pt>
                <c:pt idx="1060">
                  <c:v>44014</c:v>
                </c:pt>
                <c:pt idx="1061">
                  <c:v>44013</c:v>
                </c:pt>
                <c:pt idx="1062">
                  <c:v>44012</c:v>
                </c:pt>
                <c:pt idx="1063">
                  <c:v>44011</c:v>
                </c:pt>
                <c:pt idx="1064">
                  <c:v>44008</c:v>
                </c:pt>
                <c:pt idx="1065">
                  <c:v>44007</c:v>
                </c:pt>
                <c:pt idx="1066">
                  <c:v>44006</c:v>
                </c:pt>
                <c:pt idx="1067">
                  <c:v>44005</c:v>
                </c:pt>
                <c:pt idx="1068">
                  <c:v>44004</c:v>
                </c:pt>
                <c:pt idx="1069">
                  <c:v>44001</c:v>
                </c:pt>
                <c:pt idx="1070">
                  <c:v>44000</c:v>
                </c:pt>
                <c:pt idx="1071">
                  <c:v>43999</c:v>
                </c:pt>
                <c:pt idx="1072">
                  <c:v>43998</c:v>
                </c:pt>
                <c:pt idx="1073">
                  <c:v>43997</c:v>
                </c:pt>
                <c:pt idx="1074">
                  <c:v>43994</c:v>
                </c:pt>
                <c:pt idx="1075">
                  <c:v>43993</c:v>
                </c:pt>
                <c:pt idx="1076">
                  <c:v>43992</c:v>
                </c:pt>
                <c:pt idx="1077">
                  <c:v>43991</c:v>
                </c:pt>
                <c:pt idx="1078">
                  <c:v>43990</c:v>
                </c:pt>
                <c:pt idx="1079">
                  <c:v>43987</c:v>
                </c:pt>
                <c:pt idx="1080">
                  <c:v>43986</c:v>
                </c:pt>
                <c:pt idx="1081">
                  <c:v>43985</c:v>
                </c:pt>
                <c:pt idx="1082">
                  <c:v>43984</c:v>
                </c:pt>
                <c:pt idx="1083">
                  <c:v>43980</c:v>
                </c:pt>
                <c:pt idx="1084">
                  <c:v>43979</c:v>
                </c:pt>
                <c:pt idx="1085">
                  <c:v>43978</c:v>
                </c:pt>
                <c:pt idx="1086">
                  <c:v>43977</c:v>
                </c:pt>
                <c:pt idx="1087">
                  <c:v>43976</c:v>
                </c:pt>
                <c:pt idx="1088">
                  <c:v>43973</c:v>
                </c:pt>
                <c:pt idx="1089">
                  <c:v>43972</c:v>
                </c:pt>
                <c:pt idx="1090">
                  <c:v>43971</c:v>
                </c:pt>
                <c:pt idx="1091">
                  <c:v>43970</c:v>
                </c:pt>
                <c:pt idx="1092">
                  <c:v>43969</c:v>
                </c:pt>
                <c:pt idx="1093">
                  <c:v>43966</c:v>
                </c:pt>
                <c:pt idx="1094">
                  <c:v>43965</c:v>
                </c:pt>
                <c:pt idx="1095">
                  <c:v>43964</c:v>
                </c:pt>
                <c:pt idx="1096">
                  <c:v>43963</c:v>
                </c:pt>
                <c:pt idx="1097">
                  <c:v>43962</c:v>
                </c:pt>
                <c:pt idx="1098">
                  <c:v>43959</c:v>
                </c:pt>
                <c:pt idx="1099">
                  <c:v>43958</c:v>
                </c:pt>
                <c:pt idx="1100">
                  <c:v>43957</c:v>
                </c:pt>
                <c:pt idx="1101">
                  <c:v>43956</c:v>
                </c:pt>
                <c:pt idx="1102">
                  <c:v>43955</c:v>
                </c:pt>
                <c:pt idx="1103">
                  <c:v>43951</c:v>
                </c:pt>
                <c:pt idx="1104">
                  <c:v>43950</c:v>
                </c:pt>
                <c:pt idx="1105">
                  <c:v>43949</c:v>
                </c:pt>
                <c:pt idx="1106">
                  <c:v>43948</c:v>
                </c:pt>
                <c:pt idx="1107">
                  <c:v>43945</c:v>
                </c:pt>
                <c:pt idx="1108">
                  <c:v>43944</c:v>
                </c:pt>
                <c:pt idx="1109">
                  <c:v>43943</c:v>
                </c:pt>
                <c:pt idx="1110">
                  <c:v>43942</c:v>
                </c:pt>
                <c:pt idx="1111">
                  <c:v>43941</c:v>
                </c:pt>
                <c:pt idx="1112">
                  <c:v>43938</c:v>
                </c:pt>
                <c:pt idx="1113">
                  <c:v>43937</c:v>
                </c:pt>
                <c:pt idx="1114">
                  <c:v>43936</c:v>
                </c:pt>
                <c:pt idx="1115">
                  <c:v>43935</c:v>
                </c:pt>
                <c:pt idx="1116">
                  <c:v>43930</c:v>
                </c:pt>
                <c:pt idx="1117">
                  <c:v>43929</c:v>
                </c:pt>
                <c:pt idx="1118">
                  <c:v>43928</c:v>
                </c:pt>
                <c:pt idx="1119">
                  <c:v>43927</c:v>
                </c:pt>
                <c:pt idx="1120">
                  <c:v>43924</c:v>
                </c:pt>
                <c:pt idx="1121">
                  <c:v>43923</c:v>
                </c:pt>
                <c:pt idx="1122">
                  <c:v>43922</c:v>
                </c:pt>
                <c:pt idx="1123">
                  <c:v>43921</c:v>
                </c:pt>
                <c:pt idx="1124">
                  <c:v>43920</c:v>
                </c:pt>
                <c:pt idx="1125">
                  <c:v>43917</c:v>
                </c:pt>
                <c:pt idx="1126">
                  <c:v>43916</c:v>
                </c:pt>
                <c:pt idx="1127">
                  <c:v>43915</c:v>
                </c:pt>
                <c:pt idx="1128">
                  <c:v>43914</c:v>
                </c:pt>
                <c:pt idx="1129">
                  <c:v>43913</c:v>
                </c:pt>
                <c:pt idx="1130">
                  <c:v>43910</c:v>
                </c:pt>
                <c:pt idx="1131">
                  <c:v>43909</c:v>
                </c:pt>
                <c:pt idx="1132">
                  <c:v>43908</c:v>
                </c:pt>
                <c:pt idx="1133">
                  <c:v>43907</c:v>
                </c:pt>
                <c:pt idx="1134">
                  <c:v>43906</c:v>
                </c:pt>
                <c:pt idx="1135">
                  <c:v>43903</c:v>
                </c:pt>
                <c:pt idx="1136">
                  <c:v>43902</c:v>
                </c:pt>
                <c:pt idx="1137">
                  <c:v>43901</c:v>
                </c:pt>
                <c:pt idx="1138">
                  <c:v>43900</c:v>
                </c:pt>
                <c:pt idx="1139">
                  <c:v>43899</c:v>
                </c:pt>
                <c:pt idx="1140">
                  <c:v>43896</c:v>
                </c:pt>
                <c:pt idx="1141">
                  <c:v>43895</c:v>
                </c:pt>
                <c:pt idx="1142">
                  <c:v>43894</c:v>
                </c:pt>
                <c:pt idx="1143">
                  <c:v>43893</c:v>
                </c:pt>
                <c:pt idx="1144">
                  <c:v>43892</c:v>
                </c:pt>
                <c:pt idx="1145">
                  <c:v>43889</c:v>
                </c:pt>
                <c:pt idx="1146">
                  <c:v>43888</c:v>
                </c:pt>
                <c:pt idx="1147">
                  <c:v>43887</c:v>
                </c:pt>
                <c:pt idx="1148">
                  <c:v>43886</c:v>
                </c:pt>
                <c:pt idx="1149">
                  <c:v>43885</c:v>
                </c:pt>
                <c:pt idx="1150">
                  <c:v>43882</c:v>
                </c:pt>
                <c:pt idx="1151">
                  <c:v>43881</c:v>
                </c:pt>
                <c:pt idx="1152">
                  <c:v>43880</c:v>
                </c:pt>
                <c:pt idx="1153">
                  <c:v>43879</c:v>
                </c:pt>
                <c:pt idx="1154">
                  <c:v>43878</c:v>
                </c:pt>
                <c:pt idx="1155">
                  <c:v>43875</c:v>
                </c:pt>
                <c:pt idx="1156">
                  <c:v>43874</c:v>
                </c:pt>
                <c:pt idx="1157">
                  <c:v>43873</c:v>
                </c:pt>
                <c:pt idx="1158">
                  <c:v>43872</c:v>
                </c:pt>
                <c:pt idx="1159">
                  <c:v>43871</c:v>
                </c:pt>
                <c:pt idx="1160">
                  <c:v>43868</c:v>
                </c:pt>
                <c:pt idx="1161">
                  <c:v>43867</c:v>
                </c:pt>
                <c:pt idx="1162">
                  <c:v>43866</c:v>
                </c:pt>
                <c:pt idx="1163">
                  <c:v>43865</c:v>
                </c:pt>
                <c:pt idx="1164">
                  <c:v>43864</c:v>
                </c:pt>
                <c:pt idx="1165">
                  <c:v>43861</c:v>
                </c:pt>
                <c:pt idx="1166">
                  <c:v>43860</c:v>
                </c:pt>
                <c:pt idx="1167">
                  <c:v>43859</c:v>
                </c:pt>
                <c:pt idx="1168">
                  <c:v>43858</c:v>
                </c:pt>
                <c:pt idx="1169">
                  <c:v>43857</c:v>
                </c:pt>
                <c:pt idx="1170">
                  <c:v>43854</c:v>
                </c:pt>
                <c:pt idx="1171">
                  <c:v>43853</c:v>
                </c:pt>
                <c:pt idx="1172">
                  <c:v>43852</c:v>
                </c:pt>
                <c:pt idx="1173">
                  <c:v>43851</c:v>
                </c:pt>
                <c:pt idx="1174">
                  <c:v>43850</c:v>
                </c:pt>
                <c:pt idx="1175">
                  <c:v>43847</c:v>
                </c:pt>
                <c:pt idx="1176">
                  <c:v>43846</c:v>
                </c:pt>
                <c:pt idx="1177">
                  <c:v>43845</c:v>
                </c:pt>
                <c:pt idx="1178">
                  <c:v>43844</c:v>
                </c:pt>
                <c:pt idx="1179">
                  <c:v>43843</c:v>
                </c:pt>
                <c:pt idx="1180">
                  <c:v>43840</c:v>
                </c:pt>
                <c:pt idx="1181">
                  <c:v>43839</c:v>
                </c:pt>
                <c:pt idx="1182">
                  <c:v>43838</c:v>
                </c:pt>
                <c:pt idx="1183">
                  <c:v>43837</c:v>
                </c:pt>
                <c:pt idx="1184">
                  <c:v>43836</c:v>
                </c:pt>
                <c:pt idx="1185">
                  <c:v>43833</c:v>
                </c:pt>
                <c:pt idx="1186">
                  <c:v>43832</c:v>
                </c:pt>
                <c:pt idx="1187">
                  <c:v>43829</c:v>
                </c:pt>
                <c:pt idx="1188">
                  <c:v>43826</c:v>
                </c:pt>
                <c:pt idx="1189">
                  <c:v>43822</c:v>
                </c:pt>
                <c:pt idx="1190">
                  <c:v>43819</c:v>
                </c:pt>
                <c:pt idx="1191">
                  <c:v>43818</c:v>
                </c:pt>
                <c:pt idx="1192">
                  <c:v>43817</c:v>
                </c:pt>
                <c:pt idx="1193">
                  <c:v>43816</c:v>
                </c:pt>
                <c:pt idx="1194">
                  <c:v>43815</c:v>
                </c:pt>
                <c:pt idx="1195">
                  <c:v>43812</c:v>
                </c:pt>
                <c:pt idx="1196">
                  <c:v>43811</c:v>
                </c:pt>
                <c:pt idx="1197">
                  <c:v>43810</c:v>
                </c:pt>
                <c:pt idx="1198">
                  <c:v>43809</c:v>
                </c:pt>
                <c:pt idx="1199">
                  <c:v>43808</c:v>
                </c:pt>
                <c:pt idx="1200">
                  <c:v>43805</c:v>
                </c:pt>
                <c:pt idx="1201">
                  <c:v>43804</c:v>
                </c:pt>
                <c:pt idx="1202">
                  <c:v>43803</c:v>
                </c:pt>
                <c:pt idx="1203">
                  <c:v>43802</c:v>
                </c:pt>
                <c:pt idx="1204">
                  <c:v>43801</c:v>
                </c:pt>
                <c:pt idx="1205">
                  <c:v>43798</c:v>
                </c:pt>
                <c:pt idx="1206">
                  <c:v>43797</c:v>
                </c:pt>
                <c:pt idx="1207">
                  <c:v>43796</c:v>
                </c:pt>
                <c:pt idx="1208">
                  <c:v>43795</c:v>
                </c:pt>
                <c:pt idx="1209">
                  <c:v>43794</c:v>
                </c:pt>
                <c:pt idx="1210">
                  <c:v>43791</c:v>
                </c:pt>
                <c:pt idx="1211">
                  <c:v>43790</c:v>
                </c:pt>
                <c:pt idx="1212">
                  <c:v>43789</c:v>
                </c:pt>
                <c:pt idx="1213">
                  <c:v>43788</c:v>
                </c:pt>
                <c:pt idx="1214">
                  <c:v>43787</c:v>
                </c:pt>
                <c:pt idx="1215">
                  <c:v>43784</c:v>
                </c:pt>
                <c:pt idx="1216">
                  <c:v>43783</c:v>
                </c:pt>
                <c:pt idx="1217">
                  <c:v>43782</c:v>
                </c:pt>
                <c:pt idx="1218">
                  <c:v>43781</c:v>
                </c:pt>
                <c:pt idx="1219">
                  <c:v>43780</c:v>
                </c:pt>
                <c:pt idx="1220">
                  <c:v>43777</c:v>
                </c:pt>
                <c:pt idx="1221">
                  <c:v>43776</c:v>
                </c:pt>
                <c:pt idx="1222">
                  <c:v>43775</c:v>
                </c:pt>
                <c:pt idx="1223">
                  <c:v>43774</c:v>
                </c:pt>
                <c:pt idx="1224">
                  <c:v>43773</c:v>
                </c:pt>
                <c:pt idx="1225">
                  <c:v>43770</c:v>
                </c:pt>
                <c:pt idx="1226">
                  <c:v>43769</c:v>
                </c:pt>
                <c:pt idx="1227">
                  <c:v>43768</c:v>
                </c:pt>
                <c:pt idx="1228">
                  <c:v>43767</c:v>
                </c:pt>
                <c:pt idx="1229">
                  <c:v>43766</c:v>
                </c:pt>
                <c:pt idx="1230">
                  <c:v>43763</c:v>
                </c:pt>
                <c:pt idx="1231">
                  <c:v>43762</c:v>
                </c:pt>
                <c:pt idx="1232">
                  <c:v>43761</c:v>
                </c:pt>
                <c:pt idx="1233">
                  <c:v>43760</c:v>
                </c:pt>
                <c:pt idx="1234">
                  <c:v>43759</c:v>
                </c:pt>
                <c:pt idx="1235">
                  <c:v>43756</c:v>
                </c:pt>
                <c:pt idx="1236">
                  <c:v>43755</c:v>
                </c:pt>
                <c:pt idx="1237">
                  <c:v>43754</c:v>
                </c:pt>
                <c:pt idx="1238">
                  <c:v>43753</c:v>
                </c:pt>
                <c:pt idx="1239">
                  <c:v>43752</c:v>
                </c:pt>
                <c:pt idx="1240">
                  <c:v>43749</c:v>
                </c:pt>
                <c:pt idx="1241">
                  <c:v>43748</c:v>
                </c:pt>
                <c:pt idx="1242">
                  <c:v>43747</c:v>
                </c:pt>
                <c:pt idx="1243">
                  <c:v>43746</c:v>
                </c:pt>
                <c:pt idx="1244">
                  <c:v>43745</c:v>
                </c:pt>
                <c:pt idx="1245">
                  <c:v>43742</c:v>
                </c:pt>
                <c:pt idx="1246">
                  <c:v>43741</c:v>
                </c:pt>
                <c:pt idx="1247">
                  <c:v>43740</c:v>
                </c:pt>
                <c:pt idx="1248">
                  <c:v>43739</c:v>
                </c:pt>
                <c:pt idx="1249">
                  <c:v>43738</c:v>
                </c:pt>
                <c:pt idx="1250">
                  <c:v>43735</c:v>
                </c:pt>
                <c:pt idx="1251">
                  <c:v>43734</c:v>
                </c:pt>
                <c:pt idx="1252">
                  <c:v>43733</c:v>
                </c:pt>
                <c:pt idx="1253">
                  <c:v>43732</c:v>
                </c:pt>
                <c:pt idx="1254">
                  <c:v>43731</c:v>
                </c:pt>
                <c:pt idx="1255">
                  <c:v>43728</c:v>
                </c:pt>
                <c:pt idx="1256">
                  <c:v>43727</c:v>
                </c:pt>
                <c:pt idx="1257">
                  <c:v>43726</c:v>
                </c:pt>
                <c:pt idx="1258">
                  <c:v>43725</c:v>
                </c:pt>
                <c:pt idx="1259">
                  <c:v>43724</c:v>
                </c:pt>
                <c:pt idx="1260">
                  <c:v>43721</c:v>
                </c:pt>
                <c:pt idx="1261">
                  <c:v>43720</c:v>
                </c:pt>
                <c:pt idx="1262">
                  <c:v>43719</c:v>
                </c:pt>
                <c:pt idx="1263">
                  <c:v>43718</c:v>
                </c:pt>
                <c:pt idx="1264">
                  <c:v>43717</c:v>
                </c:pt>
                <c:pt idx="1265">
                  <c:v>43714</c:v>
                </c:pt>
                <c:pt idx="1266">
                  <c:v>43713</c:v>
                </c:pt>
                <c:pt idx="1267">
                  <c:v>43712</c:v>
                </c:pt>
                <c:pt idx="1268">
                  <c:v>43711</c:v>
                </c:pt>
                <c:pt idx="1269">
                  <c:v>43710</c:v>
                </c:pt>
                <c:pt idx="1270">
                  <c:v>43707</c:v>
                </c:pt>
              </c:numCache>
            </c:numRef>
          </c:cat>
          <c:val>
            <c:numRef>
              <c:f>'Total Return Regiune 5Y'!$K$3:$K$1273</c:f>
              <c:numCache>
                <c:formatCode>#,##0.00;\-#,##0.00;#,##0.00;"--"</c:formatCode>
                <c:ptCount val="1271"/>
                <c:pt idx="0">
                  <c:v>210.2473534462876</c:v>
                </c:pt>
                <c:pt idx="1">
                  <c:v>208.72785994412169</c:v>
                </c:pt>
                <c:pt idx="2">
                  <c:v>207.49596288416731</c:v>
                </c:pt>
                <c:pt idx="3">
                  <c:v>209.0082792915187</c:v>
                </c:pt>
                <c:pt idx="4">
                  <c:v>209.09953092558942</c:v>
                </c:pt>
                <c:pt idx="5">
                  <c:v>208.20290672340039</c:v>
                </c:pt>
                <c:pt idx="6">
                  <c:v>208.50383205598183</c:v>
                </c:pt>
                <c:pt idx="7">
                  <c:v>209.1866813626232</c:v>
                </c:pt>
                <c:pt idx="8">
                  <c:v>208.69248711967856</c:v>
                </c:pt>
                <c:pt idx="9">
                  <c:v>208.61097582857045</c:v>
                </c:pt>
                <c:pt idx="10">
                  <c:v>207.58618921897877</c:v>
                </c:pt>
                <c:pt idx="11">
                  <c:v>205.95083690052081</c:v>
                </c:pt>
                <c:pt idx="12">
                  <c:v>205.41306743905923</c:v>
                </c:pt>
                <c:pt idx="13">
                  <c:v>205.47509804424212</c:v>
                </c:pt>
                <c:pt idx="14">
                  <c:v>205.00397303462992</c:v>
                </c:pt>
                <c:pt idx="15">
                  <c:v>204.86607028426465</c:v>
                </c:pt>
                <c:pt idx="16">
                  <c:v>205.05472534796138</c:v>
                </c:pt>
                <c:pt idx="17">
                  <c:v>201.82657063030314</c:v>
                </c:pt>
                <c:pt idx="18">
                  <c:v>198.2405864711767</c:v>
                </c:pt>
                <c:pt idx="19">
                  <c:v>206.87668213159762</c:v>
                </c:pt>
                <c:pt idx="20">
                  <c:v>210.04588214185063</c:v>
                </c:pt>
                <c:pt idx="21">
                  <c:v>212.37946325583823</c:v>
                </c:pt>
                <c:pt idx="22">
                  <c:v>210.80511624330396</c:v>
                </c:pt>
                <c:pt idx="23">
                  <c:v>210.7733319662681</c:v>
                </c:pt>
                <c:pt idx="24">
                  <c:v>210.68618152923429</c:v>
                </c:pt>
                <c:pt idx="25">
                  <c:v>211.01786583959239</c:v>
                </c:pt>
                <c:pt idx="26">
                  <c:v>212.87058160100523</c:v>
                </c:pt>
                <c:pt idx="27">
                  <c:v>213.39194627431928</c:v>
                </c:pt>
                <c:pt idx="28">
                  <c:v>212.98336451951963</c:v>
                </c:pt>
                <c:pt idx="29">
                  <c:v>212.70858431804831</c:v>
                </c:pt>
                <c:pt idx="30">
                  <c:v>212.62194653064412</c:v>
                </c:pt>
                <c:pt idx="31">
                  <c:v>211.00351164996329</c:v>
                </c:pt>
                <c:pt idx="32">
                  <c:v>210.45856509368721</c:v>
                </c:pt>
                <c:pt idx="33">
                  <c:v>211.00094840181529</c:v>
                </c:pt>
                <c:pt idx="34">
                  <c:v>209.70497013815958</c:v>
                </c:pt>
                <c:pt idx="35">
                  <c:v>209.22154153743674</c:v>
                </c:pt>
                <c:pt idx="36">
                  <c:v>208.37156845154229</c:v>
                </c:pt>
                <c:pt idx="37">
                  <c:v>207.05047035603565</c:v>
                </c:pt>
                <c:pt idx="38">
                  <c:v>207.65898546638346</c:v>
                </c:pt>
                <c:pt idx="39">
                  <c:v>207.21195498936297</c:v>
                </c:pt>
                <c:pt idx="40">
                  <c:v>207.21195498936297</c:v>
                </c:pt>
                <c:pt idx="41">
                  <c:v>206.55576346346135</c:v>
                </c:pt>
                <c:pt idx="42">
                  <c:v>205.24594365980616</c:v>
                </c:pt>
                <c:pt idx="43">
                  <c:v>204.70458565093733</c:v>
                </c:pt>
                <c:pt idx="44">
                  <c:v>203.42655012431797</c:v>
                </c:pt>
                <c:pt idx="45">
                  <c:v>200.65670417553167</c:v>
                </c:pt>
                <c:pt idx="46">
                  <c:v>200.40601850665206</c:v>
                </c:pt>
                <c:pt idx="47">
                  <c:v>200.49675749109315</c:v>
                </c:pt>
                <c:pt idx="48">
                  <c:v>199.98103196370482</c:v>
                </c:pt>
                <c:pt idx="49">
                  <c:v>199.3202265911367</c:v>
                </c:pt>
                <c:pt idx="50">
                  <c:v>200.15225693999477</c:v>
                </c:pt>
                <c:pt idx="51">
                  <c:v>199.68113193038258</c:v>
                </c:pt>
                <c:pt idx="52">
                  <c:v>198.86448107041281</c:v>
                </c:pt>
                <c:pt idx="53">
                  <c:v>198.05449465562799</c:v>
                </c:pt>
                <c:pt idx="54">
                  <c:v>197.38241099120842</c:v>
                </c:pt>
                <c:pt idx="55">
                  <c:v>199.25768333632419</c:v>
                </c:pt>
                <c:pt idx="56">
                  <c:v>200.20557250147425</c:v>
                </c:pt>
                <c:pt idx="57">
                  <c:v>199.143362468921</c:v>
                </c:pt>
                <c:pt idx="58">
                  <c:v>200.77410094071246</c:v>
                </c:pt>
                <c:pt idx="59">
                  <c:v>201.29854151180413</c:v>
                </c:pt>
                <c:pt idx="60">
                  <c:v>201.95985953400188</c:v>
                </c:pt>
                <c:pt idx="61">
                  <c:v>199.62268987260694</c:v>
                </c:pt>
                <c:pt idx="62">
                  <c:v>200.07587214518276</c:v>
                </c:pt>
                <c:pt idx="63">
                  <c:v>202.02855458436969</c:v>
                </c:pt>
                <c:pt idx="64">
                  <c:v>202.18593802066016</c:v>
                </c:pt>
                <c:pt idx="65">
                  <c:v>200.4055058570224</c:v>
                </c:pt>
                <c:pt idx="66">
                  <c:v>200.35936739035745</c:v>
                </c:pt>
                <c:pt idx="67">
                  <c:v>200.81357496219249</c:v>
                </c:pt>
                <c:pt idx="68">
                  <c:v>201.4420834080951</c:v>
                </c:pt>
                <c:pt idx="69">
                  <c:v>199.3807192474307</c:v>
                </c:pt>
                <c:pt idx="70">
                  <c:v>200.52649116961052</c:v>
                </c:pt>
                <c:pt idx="71">
                  <c:v>200.90328864737432</c:v>
                </c:pt>
                <c:pt idx="72">
                  <c:v>199.97949401481594</c:v>
                </c:pt>
                <c:pt idx="73">
                  <c:v>200.06510650296093</c:v>
                </c:pt>
                <c:pt idx="74">
                  <c:v>199.27767667187896</c:v>
                </c:pt>
                <c:pt idx="75">
                  <c:v>198.67326275856803</c:v>
                </c:pt>
                <c:pt idx="76">
                  <c:v>199.5386153333508</c:v>
                </c:pt>
                <c:pt idx="77">
                  <c:v>198.56099248968329</c:v>
                </c:pt>
                <c:pt idx="78">
                  <c:v>198.86755696819046</c:v>
                </c:pt>
                <c:pt idx="79">
                  <c:v>197.84430830748761</c:v>
                </c:pt>
                <c:pt idx="80">
                  <c:v>198.02783687488821</c:v>
                </c:pt>
                <c:pt idx="81">
                  <c:v>196.98203163048248</c:v>
                </c:pt>
                <c:pt idx="82">
                  <c:v>196.98203163048248</c:v>
                </c:pt>
                <c:pt idx="83">
                  <c:v>194.58078076538624</c:v>
                </c:pt>
                <c:pt idx="84">
                  <c:v>193.36580114320898</c:v>
                </c:pt>
                <c:pt idx="85">
                  <c:v>194.07479558096048</c:v>
                </c:pt>
                <c:pt idx="86">
                  <c:v>193.25250557506502</c:v>
                </c:pt>
                <c:pt idx="87">
                  <c:v>193.48063466024178</c:v>
                </c:pt>
                <c:pt idx="88">
                  <c:v>192.57016891805327</c:v>
                </c:pt>
                <c:pt idx="89">
                  <c:v>191.8919334580784</c:v>
                </c:pt>
                <c:pt idx="90">
                  <c:v>192.50198651731506</c:v>
                </c:pt>
                <c:pt idx="91">
                  <c:v>192.65526875656866</c:v>
                </c:pt>
                <c:pt idx="92">
                  <c:v>191.71353138697387</c:v>
                </c:pt>
                <c:pt idx="93">
                  <c:v>190.9061082203371</c:v>
                </c:pt>
                <c:pt idx="94">
                  <c:v>190.87278599441245</c:v>
                </c:pt>
                <c:pt idx="95">
                  <c:v>190.52828544331408</c:v>
                </c:pt>
                <c:pt idx="96">
                  <c:v>190.46061569220547</c:v>
                </c:pt>
                <c:pt idx="97">
                  <c:v>191.7622331017869</c:v>
                </c:pt>
                <c:pt idx="98">
                  <c:v>191.93448337733605</c:v>
                </c:pt>
                <c:pt idx="99">
                  <c:v>190.44728680183559</c:v>
                </c:pt>
                <c:pt idx="100">
                  <c:v>190.68720682849334</c:v>
                </c:pt>
                <c:pt idx="101">
                  <c:v>189.1672006766978</c:v>
                </c:pt>
                <c:pt idx="102">
                  <c:v>188.8047573885631</c:v>
                </c:pt>
                <c:pt idx="103">
                  <c:v>187.81636890267376</c:v>
                </c:pt>
                <c:pt idx="104">
                  <c:v>188.23058980339914</c:v>
                </c:pt>
                <c:pt idx="105">
                  <c:v>187.18991105528954</c:v>
                </c:pt>
                <c:pt idx="106">
                  <c:v>187.80098941378546</c:v>
                </c:pt>
                <c:pt idx="107">
                  <c:v>186.54140927383207</c:v>
                </c:pt>
                <c:pt idx="108">
                  <c:v>186.54140927383207</c:v>
                </c:pt>
                <c:pt idx="109">
                  <c:v>186.27636941532339</c:v>
                </c:pt>
                <c:pt idx="110">
                  <c:v>183.42911337246588</c:v>
                </c:pt>
                <c:pt idx="111">
                  <c:v>183.30043831543361</c:v>
                </c:pt>
                <c:pt idx="112">
                  <c:v>183.52497885320307</c:v>
                </c:pt>
                <c:pt idx="113">
                  <c:v>182.59246917694131</c:v>
                </c:pt>
                <c:pt idx="114">
                  <c:v>184.09812113910777</c:v>
                </c:pt>
                <c:pt idx="115">
                  <c:v>184.1140132776257</c:v>
                </c:pt>
                <c:pt idx="116">
                  <c:v>183.7372157998619</c:v>
                </c:pt>
                <c:pt idx="117">
                  <c:v>182.29667034065596</c:v>
                </c:pt>
                <c:pt idx="118">
                  <c:v>183.0297593109992</c:v>
                </c:pt>
                <c:pt idx="119">
                  <c:v>182.65398713249459</c:v>
                </c:pt>
                <c:pt idx="120">
                  <c:v>180.59723681849673</c:v>
                </c:pt>
                <c:pt idx="121">
                  <c:v>180.46292261553873</c:v>
                </c:pt>
                <c:pt idx="122">
                  <c:v>180.14815574295781</c:v>
                </c:pt>
                <c:pt idx="123">
                  <c:v>180.7843539333046</c:v>
                </c:pt>
                <c:pt idx="124">
                  <c:v>179.93591879629901</c:v>
                </c:pt>
                <c:pt idx="125">
                  <c:v>179.49504011483384</c:v>
                </c:pt>
                <c:pt idx="126">
                  <c:v>178.21136544228878</c:v>
                </c:pt>
                <c:pt idx="127">
                  <c:v>179.82467382667346</c:v>
                </c:pt>
                <c:pt idx="128">
                  <c:v>179.40122523261505</c:v>
                </c:pt>
                <c:pt idx="129">
                  <c:v>182.10596467844081</c:v>
                </c:pt>
                <c:pt idx="130">
                  <c:v>182.21310845102946</c:v>
                </c:pt>
                <c:pt idx="131">
                  <c:v>183.38912670135628</c:v>
                </c:pt>
                <c:pt idx="132">
                  <c:v>183.74593084356525</c:v>
                </c:pt>
                <c:pt idx="133">
                  <c:v>184.31753518058113</c:v>
                </c:pt>
                <c:pt idx="134">
                  <c:v>183.08768871914521</c:v>
                </c:pt>
                <c:pt idx="135">
                  <c:v>182.11519237177382</c:v>
                </c:pt>
                <c:pt idx="136">
                  <c:v>182.3264040191734</c:v>
                </c:pt>
                <c:pt idx="137">
                  <c:v>183.36708276728299</c:v>
                </c:pt>
                <c:pt idx="138">
                  <c:v>182.50019224361139</c:v>
                </c:pt>
                <c:pt idx="139">
                  <c:v>182.11826826955146</c:v>
                </c:pt>
                <c:pt idx="140">
                  <c:v>181.10322200292242</c:v>
                </c:pt>
                <c:pt idx="141">
                  <c:v>180.33014636146956</c:v>
                </c:pt>
                <c:pt idx="142">
                  <c:v>178.86396842078315</c:v>
                </c:pt>
                <c:pt idx="143">
                  <c:v>180.11329556814428</c:v>
                </c:pt>
                <c:pt idx="144">
                  <c:v>177.83815651193223</c:v>
                </c:pt>
                <c:pt idx="145">
                  <c:v>179.67241688667912</c:v>
                </c:pt>
                <c:pt idx="146">
                  <c:v>179.80724373926671</c:v>
                </c:pt>
                <c:pt idx="147">
                  <c:v>179.41865532002186</c:v>
                </c:pt>
                <c:pt idx="148">
                  <c:v>179.54886832594295</c:v>
                </c:pt>
                <c:pt idx="149">
                  <c:v>178.87883526004185</c:v>
                </c:pt>
                <c:pt idx="150">
                  <c:v>178.57944787634924</c:v>
                </c:pt>
                <c:pt idx="151">
                  <c:v>177.95760387563152</c:v>
                </c:pt>
                <c:pt idx="152">
                  <c:v>178.19444800451163</c:v>
                </c:pt>
                <c:pt idx="153">
                  <c:v>178.5445877015357</c:v>
                </c:pt>
                <c:pt idx="154">
                  <c:v>178.08063978673809</c:v>
                </c:pt>
                <c:pt idx="155">
                  <c:v>176.99228462307468</c:v>
                </c:pt>
                <c:pt idx="156">
                  <c:v>177.48442826750087</c:v>
                </c:pt>
                <c:pt idx="157">
                  <c:v>177.55568656601673</c:v>
                </c:pt>
                <c:pt idx="158">
                  <c:v>176.34788403865409</c:v>
                </c:pt>
                <c:pt idx="159">
                  <c:v>176.65906236382773</c:v>
                </c:pt>
                <c:pt idx="160">
                  <c:v>178.0063055904445</c:v>
                </c:pt>
                <c:pt idx="161">
                  <c:v>179.41609207187375</c:v>
                </c:pt>
                <c:pt idx="162">
                  <c:v>179.43967395483583</c:v>
                </c:pt>
                <c:pt idx="163">
                  <c:v>179.28998026298953</c:v>
                </c:pt>
                <c:pt idx="164">
                  <c:v>178.68402840078974</c:v>
                </c:pt>
                <c:pt idx="165">
                  <c:v>178.30723092302594</c:v>
                </c:pt>
                <c:pt idx="166">
                  <c:v>178.14523364006897</c:v>
                </c:pt>
                <c:pt idx="167">
                  <c:v>177.10250429344092</c:v>
                </c:pt>
                <c:pt idx="168">
                  <c:v>177.04303693640608</c:v>
                </c:pt>
                <c:pt idx="169">
                  <c:v>174.71253172019613</c:v>
                </c:pt>
                <c:pt idx="170">
                  <c:v>175.11393638018123</c:v>
                </c:pt>
                <c:pt idx="171">
                  <c:v>174.09017506984878</c:v>
                </c:pt>
                <c:pt idx="172">
                  <c:v>173.59341757875606</c:v>
                </c:pt>
                <c:pt idx="173">
                  <c:v>173.1658677876608</c:v>
                </c:pt>
                <c:pt idx="174">
                  <c:v>172.25540204547229</c:v>
                </c:pt>
                <c:pt idx="175">
                  <c:v>171.84682029067264</c:v>
                </c:pt>
                <c:pt idx="176">
                  <c:v>171.81042216697028</c:v>
                </c:pt>
                <c:pt idx="177">
                  <c:v>170.19352523517833</c:v>
                </c:pt>
                <c:pt idx="178">
                  <c:v>170.12790608258814</c:v>
                </c:pt>
                <c:pt idx="179">
                  <c:v>169.86286622407943</c:v>
                </c:pt>
                <c:pt idx="180">
                  <c:v>170.95173403737246</c:v>
                </c:pt>
                <c:pt idx="181">
                  <c:v>172.10263245584835</c:v>
                </c:pt>
                <c:pt idx="182">
                  <c:v>173.106400430626</c:v>
                </c:pt>
                <c:pt idx="183">
                  <c:v>173.38169328172694</c:v>
                </c:pt>
                <c:pt idx="184">
                  <c:v>173.29249224617467</c:v>
                </c:pt>
                <c:pt idx="185">
                  <c:v>173.2586573706204</c:v>
                </c:pt>
                <c:pt idx="186">
                  <c:v>173.76207930689804</c:v>
                </c:pt>
                <c:pt idx="187">
                  <c:v>172.27385743213839</c:v>
                </c:pt>
                <c:pt idx="188">
                  <c:v>172.05034219362815</c:v>
                </c:pt>
                <c:pt idx="189">
                  <c:v>171.17883782329005</c:v>
                </c:pt>
                <c:pt idx="190">
                  <c:v>171.02914413144373</c:v>
                </c:pt>
                <c:pt idx="191">
                  <c:v>171.03170737959178</c:v>
                </c:pt>
                <c:pt idx="192">
                  <c:v>170.40063568554106</c:v>
                </c:pt>
                <c:pt idx="193">
                  <c:v>170.0130725655554</c:v>
                </c:pt>
                <c:pt idx="194">
                  <c:v>170.8415143670062</c:v>
                </c:pt>
                <c:pt idx="195">
                  <c:v>170.61953707738479</c:v>
                </c:pt>
                <c:pt idx="196">
                  <c:v>171.34801220106152</c:v>
                </c:pt>
                <c:pt idx="197">
                  <c:v>170.95122138774289</c:v>
                </c:pt>
                <c:pt idx="198">
                  <c:v>170.73283264552879</c:v>
                </c:pt>
                <c:pt idx="199">
                  <c:v>170.39807243739301</c:v>
                </c:pt>
                <c:pt idx="200">
                  <c:v>170.39807243739301</c:v>
                </c:pt>
                <c:pt idx="201">
                  <c:v>170.58980339886739</c:v>
                </c:pt>
                <c:pt idx="202">
                  <c:v>169.16771332632746</c:v>
                </c:pt>
                <c:pt idx="203">
                  <c:v>168.39309973598577</c:v>
                </c:pt>
                <c:pt idx="204">
                  <c:v>168.05833952785002</c:v>
                </c:pt>
                <c:pt idx="205">
                  <c:v>168.69094917078957</c:v>
                </c:pt>
                <c:pt idx="206">
                  <c:v>169.30510342706313</c:v>
                </c:pt>
                <c:pt idx="207">
                  <c:v>169.37379847743097</c:v>
                </c:pt>
                <c:pt idx="208">
                  <c:v>170.09048265962664</c:v>
                </c:pt>
                <c:pt idx="209">
                  <c:v>170.1325199292547</c:v>
                </c:pt>
                <c:pt idx="210">
                  <c:v>170.5390510855359</c:v>
                </c:pt>
                <c:pt idx="211">
                  <c:v>168.76784661523115</c:v>
                </c:pt>
                <c:pt idx="212">
                  <c:v>168.23366570117685</c:v>
                </c:pt>
                <c:pt idx="213">
                  <c:v>167.5528669930539</c:v>
                </c:pt>
                <c:pt idx="214">
                  <c:v>166.36659575013488</c:v>
                </c:pt>
                <c:pt idx="215">
                  <c:v>165.67400610053087</c:v>
                </c:pt>
                <c:pt idx="216">
                  <c:v>165.13213544203245</c:v>
                </c:pt>
                <c:pt idx="217">
                  <c:v>165.02037782277733</c:v>
                </c:pt>
                <c:pt idx="218">
                  <c:v>165.17314741240133</c:v>
                </c:pt>
                <c:pt idx="219">
                  <c:v>165.79601671237828</c:v>
                </c:pt>
                <c:pt idx="220">
                  <c:v>166.43477815087314</c:v>
                </c:pt>
                <c:pt idx="221">
                  <c:v>166.8577140953019</c:v>
                </c:pt>
                <c:pt idx="222">
                  <c:v>166.87975802937515</c:v>
                </c:pt>
                <c:pt idx="223">
                  <c:v>165.75654269089821</c:v>
                </c:pt>
                <c:pt idx="224">
                  <c:v>166.17640273754935</c:v>
                </c:pt>
                <c:pt idx="225">
                  <c:v>166.14666905903192</c:v>
                </c:pt>
                <c:pt idx="226">
                  <c:v>165.49765462794485</c:v>
                </c:pt>
                <c:pt idx="227">
                  <c:v>164.17348063466056</c:v>
                </c:pt>
                <c:pt idx="228">
                  <c:v>164.09504524133015</c:v>
                </c:pt>
                <c:pt idx="229">
                  <c:v>163.2307179658066</c:v>
                </c:pt>
                <c:pt idx="230">
                  <c:v>164.15348729910576</c:v>
                </c:pt>
                <c:pt idx="231">
                  <c:v>165.00448568425944</c:v>
                </c:pt>
                <c:pt idx="232">
                  <c:v>165.81037090200738</c:v>
                </c:pt>
                <c:pt idx="233">
                  <c:v>166.12359982569944</c:v>
                </c:pt>
                <c:pt idx="234">
                  <c:v>165.09419936944127</c:v>
                </c:pt>
                <c:pt idx="235">
                  <c:v>165.09419936944127</c:v>
                </c:pt>
                <c:pt idx="236">
                  <c:v>164.71586394278864</c:v>
                </c:pt>
                <c:pt idx="237">
                  <c:v>165.20441903980756</c:v>
                </c:pt>
                <c:pt idx="238">
                  <c:v>165.57045087534954</c:v>
                </c:pt>
                <c:pt idx="239">
                  <c:v>165.79191551534134</c:v>
                </c:pt>
                <c:pt idx="240">
                  <c:v>166.09437879681164</c:v>
                </c:pt>
                <c:pt idx="241">
                  <c:v>165.56788762720151</c:v>
                </c:pt>
                <c:pt idx="242">
                  <c:v>166.32455848050679</c:v>
                </c:pt>
                <c:pt idx="243">
                  <c:v>166.60549047753344</c:v>
                </c:pt>
                <c:pt idx="244">
                  <c:v>166.8833465767824</c:v>
                </c:pt>
                <c:pt idx="245">
                  <c:v>164.72868018352889</c:v>
                </c:pt>
                <c:pt idx="246">
                  <c:v>164.18424627688236</c:v>
                </c:pt>
                <c:pt idx="247">
                  <c:v>163.64904006356886</c:v>
                </c:pt>
                <c:pt idx="248">
                  <c:v>162.63501909619902</c:v>
                </c:pt>
                <c:pt idx="249">
                  <c:v>164.53592392279529</c:v>
                </c:pt>
                <c:pt idx="250">
                  <c:v>164.79840053315596</c:v>
                </c:pt>
                <c:pt idx="251">
                  <c:v>164.52362033168467</c:v>
                </c:pt>
                <c:pt idx="252">
                  <c:v>164.44313433983581</c:v>
                </c:pt>
                <c:pt idx="253">
                  <c:v>164.97526465537166</c:v>
                </c:pt>
                <c:pt idx="254">
                  <c:v>164.98500499833426</c:v>
                </c:pt>
                <c:pt idx="255">
                  <c:v>167.33088970343258</c:v>
                </c:pt>
                <c:pt idx="256">
                  <c:v>166.32763437828453</c:v>
                </c:pt>
                <c:pt idx="257">
                  <c:v>166.19075692717848</c:v>
                </c:pt>
                <c:pt idx="258">
                  <c:v>166.21587675902938</c:v>
                </c:pt>
                <c:pt idx="259">
                  <c:v>166.24868633532446</c:v>
                </c:pt>
                <c:pt idx="260">
                  <c:v>165.52790095609191</c:v>
                </c:pt>
                <c:pt idx="261">
                  <c:v>167.04739445825786</c:v>
                </c:pt>
                <c:pt idx="262">
                  <c:v>166.48142926716767</c:v>
                </c:pt>
                <c:pt idx="263">
                  <c:v>166.17589008791975</c:v>
                </c:pt>
                <c:pt idx="264">
                  <c:v>167.56106938712773</c:v>
                </c:pt>
                <c:pt idx="265">
                  <c:v>167.5221080152773</c:v>
                </c:pt>
                <c:pt idx="266">
                  <c:v>166.94640248122454</c:v>
                </c:pt>
                <c:pt idx="267">
                  <c:v>167.22784712788081</c:v>
                </c:pt>
                <c:pt idx="268">
                  <c:v>167.29397893010056</c:v>
                </c:pt>
                <c:pt idx="269">
                  <c:v>168.09986414784848</c:v>
                </c:pt>
                <c:pt idx="270">
                  <c:v>167.5215953656477</c:v>
                </c:pt>
                <c:pt idx="271">
                  <c:v>167.43136903083624</c:v>
                </c:pt>
                <c:pt idx="272">
                  <c:v>168.20188142414102</c:v>
                </c:pt>
                <c:pt idx="273">
                  <c:v>168.07218106784953</c:v>
                </c:pt>
                <c:pt idx="274">
                  <c:v>167.34165534565435</c:v>
                </c:pt>
                <c:pt idx="275">
                  <c:v>167.44828646861336</c:v>
                </c:pt>
                <c:pt idx="276">
                  <c:v>167.34985773972809</c:v>
                </c:pt>
                <c:pt idx="277">
                  <c:v>167.4072744982445</c:v>
                </c:pt>
                <c:pt idx="278">
                  <c:v>166.66136928716102</c:v>
                </c:pt>
                <c:pt idx="279">
                  <c:v>165.92469176941054</c:v>
                </c:pt>
                <c:pt idx="280">
                  <c:v>164.99987183759296</c:v>
                </c:pt>
                <c:pt idx="281">
                  <c:v>164.31343398354429</c:v>
                </c:pt>
                <c:pt idx="282">
                  <c:v>164.10068438725588</c:v>
                </c:pt>
                <c:pt idx="283">
                  <c:v>164.28164970650843</c:v>
                </c:pt>
                <c:pt idx="284">
                  <c:v>163.29941301617444</c:v>
                </c:pt>
                <c:pt idx="285">
                  <c:v>163.01796836951817</c:v>
                </c:pt>
                <c:pt idx="286">
                  <c:v>162.1474892984393</c:v>
                </c:pt>
                <c:pt idx="287">
                  <c:v>161.15858816292035</c:v>
                </c:pt>
                <c:pt idx="288">
                  <c:v>161.31135775254432</c:v>
                </c:pt>
                <c:pt idx="289">
                  <c:v>160.52956706738809</c:v>
                </c:pt>
                <c:pt idx="290">
                  <c:v>159.88055263630102</c:v>
                </c:pt>
                <c:pt idx="291">
                  <c:v>158.0396278163692</c:v>
                </c:pt>
                <c:pt idx="292">
                  <c:v>157.19990772306696</c:v>
                </c:pt>
                <c:pt idx="293">
                  <c:v>157.95965447414991</c:v>
                </c:pt>
                <c:pt idx="294">
                  <c:v>158.23494732525083</c:v>
                </c:pt>
                <c:pt idx="295">
                  <c:v>158.23494732525083</c:v>
                </c:pt>
                <c:pt idx="296">
                  <c:v>158.23494732525083</c:v>
                </c:pt>
                <c:pt idx="297">
                  <c:v>158.14164509266169</c:v>
                </c:pt>
                <c:pt idx="298">
                  <c:v>156.90821008381849</c:v>
                </c:pt>
                <c:pt idx="299">
                  <c:v>155.34872991054291</c:v>
                </c:pt>
                <c:pt idx="300">
                  <c:v>154.47004844539026</c:v>
                </c:pt>
                <c:pt idx="301">
                  <c:v>154.15271832466127</c:v>
                </c:pt>
                <c:pt idx="302">
                  <c:v>155.63478840386563</c:v>
                </c:pt>
                <c:pt idx="303">
                  <c:v>155.71937559275139</c:v>
                </c:pt>
                <c:pt idx="304">
                  <c:v>155.94340348089122</c:v>
                </c:pt>
                <c:pt idx="305">
                  <c:v>156.86002101863505</c:v>
                </c:pt>
                <c:pt idx="306">
                  <c:v>157.68179837490092</c:v>
                </c:pt>
                <c:pt idx="307">
                  <c:v>158.47435470227899</c:v>
                </c:pt>
                <c:pt idx="308">
                  <c:v>158.17804321636402</c:v>
                </c:pt>
                <c:pt idx="309">
                  <c:v>157.19478122677083</c:v>
                </c:pt>
                <c:pt idx="310">
                  <c:v>157.78586624971189</c:v>
                </c:pt>
                <c:pt idx="311">
                  <c:v>157.08609950529336</c:v>
                </c:pt>
                <c:pt idx="312">
                  <c:v>157.03534719196193</c:v>
                </c:pt>
                <c:pt idx="313">
                  <c:v>156.02901596903624</c:v>
                </c:pt>
                <c:pt idx="314">
                  <c:v>156.87540050752341</c:v>
                </c:pt>
                <c:pt idx="315">
                  <c:v>155.98082690385283</c:v>
                </c:pt>
                <c:pt idx="316">
                  <c:v>156.14948863199473</c:v>
                </c:pt>
                <c:pt idx="317">
                  <c:v>156.85643247122781</c:v>
                </c:pt>
                <c:pt idx="318">
                  <c:v>156.91897572604032</c:v>
                </c:pt>
                <c:pt idx="319">
                  <c:v>154.26396329428681</c:v>
                </c:pt>
                <c:pt idx="320">
                  <c:v>154.66331735575349</c:v>
                </c:pt>
                <c:pt idx="321">
                  <c:v>154.9288698638918</c:v>
                </c:pt>
                <c:pt idx="322">
                  <c:v>155.46561402609416</c:v>
                </c:pt>
                <c:pt idx="323">
                  <c:v>156.01671237792561</c:v>
                </c:pt>
                <c:pt idx="324">
                  <c:v>156.39248455643022</c:v>
                </c:pt>
                <c:pt idx="325">
                  <c:v>155.96647271422378</c:v>
                </c:pt>
                <c:pt idx="326">
                  <c:v>156.29251787865613</c:v>
                </c:pt>
                <c:pt idx="327">
                  <c:v>156.21305718606649</c:v>
                </c:pt>
                <c:pt idx="328">
                  <c:v>155.91366980237387</c:v>
                </c:pt>
                <c:pt idx="329">
                  <c:v>155.84343680311721</c:v>
                </c:pt>
                <c:pt idx="330">
                  <c:v>158.67633865634562</c:v>
                </c:pt>
                <c:pt idx="331">
                  <c:v>158.96137185040917</c:v>
                </c:pt>
                <c:pt idx="332">
                  <c:v>157.4854535667601</c:v>
                </c:pt>
                <c:pt idx="333">
                  <c:v>160.600825365904</c:v>
                </c:pt>
                <c:pt idx="334">
                  <c:v>162.46943326583479</c:v>
                </c:pt>
                <c:pt idx="335">
                  <c:v>162.74113756952846</c:v>
                </c:pt>
                <c:pt idx="336">
                  <c:v>162.05777561325746</c:v>
                </c:pt>
                <c:pt idx="337">
                  <c:v>162.07879424807152</c:v>
                </c:pt>
                <c:pt idx="338">
                  <c:v>162.07879424807152</c:v>
                </c:pt>
                <c:pt idx="339">
                  <c:v>161.54102478660994</c:v>
                </c:pt>
                <c:pt idx="340">
                  <c:v>161.19344833773394</c:v>
                </c:pt>
                <c:pt idx="341">
                  <c:v>160.85202368441324</c:v>
                </c:pt>
                <c:pt idx="342">
                  <c:v>160.63260964293988</c:v>
                </c:pt>
                <c:pt idx="343">
                  <c:v>160.17430087406797</c:v>
                </c:pt>
                <c:pt idx="344">
                  <c:v>159.36892830594965</c:v>
                </c:pt>
                <c:pt idx="345">
                  <c:v>159.81134493630364</c:v>
                </c:pt>
                <c:pt idx="346">
                  <c:v>160.02101863481437</c:v>
                </c:pt>
                <c:pt idx="347">
                  <c:v>160.23633147925085</c:v>
                </c:pt>
                <c:pt idx="348">
                  <c:v>159.1884756363267</c:v>
                </c:pt>
                <c:pt idx="349">
                  <c:v>160.06305590444245</c:v>
                </c:pt>
                <c:pt idx="350">
                  <c:v>160.2394073770285</c:v>
                </c:pt>
                <c:pt idx="351">
                  <c:v>160.14456719555054</c:v>
                </c:pt>
                <c:pt idx="352">
                  <c:v>160.38756311998597</c:v>
                </c:pt>
                <c:pt idx="353">
                  <c:v>158.80193781560027</c:v>
                </c:pt>
                <c:pt idx="354">
                  <c:v>158.57278343116431</c:v>
                </c:pt>
                <c:pt idx="355">
                  <c:v>158.90856893855928</c:v>
                </c:pt>
                <c:pt idx="356">
                  <c:v>156.19870299643742</c:v>
                </c:pt>
                <c:pt idx="357">
                  <c:v>154.55514828390568</c:v>
                </c:pt>
                <c:pt idx="358">
                  <c:v>154.10965575577404</c:v>
                </c:pt>
                <c:pt idx="359">
                  <c:v>153.20431650988166</c:v>
                </c:pt>
                <c:pt idx="360">
                  <c:v>152.93363750544725</c:v>
                </c:pt>
                <c:pt idx="361">
                  <c:v>151.15628123958717</c:v>
                </c:pt>
                <c:pt idx="362">
                  <c:v>149.39635506113382</c:v>
                </c:pt>
                <c:pt idx="363">
                  <c:v>146.71776074641821</c:v>
                </c:pt>
                <c:pt idx="364">
                  <c:v>146.82336657011803</c:v>
                </c:pt>
                <c:pt idx="365">
                  <c:v>145.94468510496537</c:v>
                </c:pt>
                <c:pt idx="366">
                  <c:v>149.86440417296836</c:v>
                </c:pt>
                <c:pt idx="367">
                  <c:v>150.24530284776907</c:v>
                </c:pt>
                <c:pt idx="368">
                  <c:v>152.04470304770243</c:v>
                </c:pt>
                <c:pt idx="369">
                  <c:v>149.77827903519378</c:v>
                </c:pt>
                <c:pt idx="370">
                  <c:v>148.98623535744531</c:v>
                </c:pt>
                <c:pt idx="371">
                  <c:v>149.09799297670045</c:v>
                </c:pt>
                <c:pt idx="372">
                  <c:v>148.37413169969025</c:v>
                </c:pt>
                <c:pt idx="373">
                  <c:v>153.24430318099135</c:v>
                </c:pt>
                <c:pt idx="374">
                  <c:v>152.22361776843653</c:v>
                </c:pt>
                <c:pt idx="375">
                  <c:v>155.62197216312549</c:v>
                </c:pt>
                <c:pt idx="376">
                  <c:v>157.92684489785495</c:v>
                </c:pt>
                <c:pt idx="377">
                  <c:v>159.33099223335847</c:v>
                </c:pt>
                <c:pt idx="378">
                  <c:v>158.31748391561823</c:v>
                </c:pt>
                <c:pt idx="379">
                  <c:v>160.62543254812533</c:v>
                </c:pt>
                <c:pt idx="380">
                  <c:v>160.62235665034768</c:v>
                </c:pt>
                <c:pt idx="381">
                  <c:v>159.82313587778472</c:v>
                </c:pt>
                <c:pt idx="382">
                  <c:v>160.72693717478828</c:v>
                </c:pt>
                <c:pt idx="383">
                  <c:v>159.85799605259825</c:v>
                </c:pt>
                <c:pt idx="384">
                  <c:v>158.61892189782932</c:v>
                </c:pt>
                <c:pt idx="385">
                  <c:v>156.93589316381758</c:v>
                </c:pt>
                <c:pt idx="386">
                  <c:v>157.01535385640724</c:v>
                </c:pt>
                <c:pt idx="387">
                  <c:v>155.6552943890502</c:v>
                </c:pt>
                <c:pt idx="388">
                  <c:v>157.03483454233245</c:v>
                </c:pt>
                <c:pt idx="389">
                  <c:v>155.97364980903842</c:v>
                </c:pt>
                <c:pt idx="390">
                  <c:v>158.22469433265874</c:v>
                </c:pt>
                <c:pt idx="391">
                  <c:v>158.37182477635702</c:v>
                </c:pt>
                <c:pt idx="392">
                  <c:v>159.11516673929245</c:v>
                </c:pt>
                <c:pt idx="393">
                  <c:v>159.48222387409365</c:v>
                </c:pt>
                <c:pt idx="394">
                  <c:v>158.09499397636725</c:v>
                </c:pt>
                <c:pt idx="395">
                  <c:v>156.09412247199688</c:v>
                </c:pt>
                <c:pt idx="396">
                  <c:v>157.03996103862852</c:v>
                </c:pt>
                <c:pt idx="397">
                  <c:v>155.46048752979809</c:v>
                </c:pt>
                <c:pt idx="398">
                  <c:v>153.32940301950666</c:v>
                </c:pt>
                <c:pt idx="399">
                  <c:v>153.09460948914497</c:v>
                </c:pt>
                <c:pt idx="400">
                  <c:v>153.23251223951021</c:v>
                </c:pt>
                <c:pt idx="401">
                  <c:v>152.87724604619001</c:v>
                </c:pt>
                <c:pt idx="402">
                  <c:v>151.80734626919261</c:v>
                </c:pt>
                <c:pt idx="403">
                  <c:v>150.35552251813527</c:v>
                </c:pt>
                <c:pt idx="404">
                  <c:v>150.54161433368395</c:v>
                </c:pt>
                <c:pt idx="405">
                  <c:v>150.50880475738887</c:v>
                </c:pt>
                <c:pt idx="406">
                  <c:v>149.3102299233592</c:v>
                </c:pt>
                <c:pt idx="407">
                  <c:v>147.34011739676552</c:v>
                </c:pt>
                <c:pt idx="408">
                  <c:v>146.29379950273017</c:v>
                </c:pt>
                <c:pt idx="409">
                  <c:v>145.630430882014</c:v>
                </c:pt>
                <c:pt idx="410">
                  <c:v>144.8014764309336</c:v>
                </c:pt>
                <c:pt idx="411">
                  <c:v>143.5434342398691</c:v>
                </c:pt>
                <c:pt idx="412">
                  <c:v>144.54822751390594</c:v>
                </c:pt>
                <c:pt idx="413">
                  <c:v>143.76489887986085</c:v>
                </c:pt>
                <c:pt idx="414">
                  <c:v>144.45953912798328</c:v>
                </c:pt>
                <c:pt idx="415">
                  <c:v>143.6044395457927</c:v>
                </c:pt>
                <c:pt idx="416">
                  <c:v>145.29618332350782</c:v>
                </c:pt>
                <c:pt idx="417">
                  <c:v>143.75720913541667</c:v>
                </c:pt>
                <c:pt idx="418">
                  <c:v>143.5747058672753</c:v>
                </c:pt>
                <c:pt idx="419">
                  <c:v>143.71773511393667</c:v>
                </c:pt>
                <c:pt idx="420">
                  <c:v>141.27034578217547</c:v>
                </c:pt>
                <c:pt idx="421">
                  <c:v>140.47778945479743</c:v>
                </c:pt>
                <c:pt idx="422">
                  <c:v>139.09363545484868</c:v>
                </c:pt>
                <c:pt idx="423">
                  <c:v>137.8273908697104</c:v>
                </c:pt>
                <c:pt idx="424">
                  <c:v>136.56524748160899</c:v>
                </c:pt>
                <c:pt idx="425">
                  <c:v>135.88906262015254</c:v>
                </c:pt>
                <c:pt idx="426">
                  <c:v>136.37300387050499</c:v>
                </c:pt>
                <c:pt idx="427">
                  <c:v>136.296619075693</c:v>
                </c:pt>
                <c:pt idx="428">
                  <c:v>136.32532745495118</c:v>
                </c:pt>
                <c:pt idx="429">
                  <c:v>135.51329044164791</c:v>
                </c:pt>
                <c:pt idx="430">
                  <c:v>134.66998180093842</c:v>
                </c:pt>
                <c:pt idx="431">
                  <c:v>133.77899674467511</c:v>
                </c:pt>
                <c:pt idx="432">
                  <c:v>132.98695306692667</c:v>
                </c:pt>
                <c:pt idx="433">
                  <c:v>132.53684669212853</c:v>
                </c:pt>
                <c:pt idx="434">
                  <c:v>131.89962320252249</c:v>
                </c:pt>
                <c:pt idx="435">
                  <c:v>132.4537974521316</c:v>
                </c:pt>
                <c:pt idx="436">
                  <c:v>133.16894368543842</c:v>
                </c:pt>
                <c:pt idx="437">
                  <c:v>133.45910337579807</c:v>
                </c:pt>
                <c:pt idx="438">
                  <c:v>132.08725296695997</c:v>
                </c:pt>
                <c:pt idx="439">
                  <c:v>132.65014226027245</c:v>
                </c:pt>
                <c:pt idx="440">
                  <c:v>132.36921026324583</c:v>
                </c:pt>
                <c:pt idx="441">
                  <c:v>133.16535513803117</c:v>
                </c:pt>
                <c:pt idx="442">
                  <c:v>133.84666649578372</c:v>
                </c:pt>
                <c:pt idx="443">
                  <c:v>136.01004793274063</c:v>
                </c:pt>
                <c:pt idx="444">
                  <c:v>135.53789762386924</c:v>
                </c:pt>
                <c:pt idx="445">
                  <c:v>137.31371594084052</c:v>
                </c:pt>
                <c:pt idx="446">
                  <c:v>137.42444826083641</c:v>
                </c:pt>
                <c:pt idx="447">
                  <c:v>137.70076641119655</c:v>
                </c:pt>
                <c:pt idx="448">
                  <c:v>137.1486427601059</c:v>
                </c:pt>
                <c:pt idx="449">
                  <c:v>138.01707123266635</c:v>
                </c:pt>
                <c:pt idx="450">
                  <c:v>138.15138543562435</c:v>
                </c:pt>
                <c:pt idx="451">
                  <c:v>137.08763745418224</c:v>
                </c:pt>
                <c:pt idx="452">
                  <c:v>137.4459795452801</c:v>
                </c:pt>
                <c:pt idx="453">
                  <c:v>137.95606592674267</c:v>
                </c:pt>
                <c:pt idx="454">
                  <c:v>138.07346269192351</c:v>
                </c:pt>
                <c:pt idx="455">
                  <c:v>137.57465460231236</c:v>
                </c:pt>
                <c:pt idx="456">
                  <c:v>137.57465460231236</c:v>
                </c:pt>
                <c:pt idx="457">
                  <c:v>138.41078614820731</c:v>
                </c:pt>
                <c:pt idx="458">
                  <c:v>139.57501345705307</c:v>
                </c:pt>
                <c:pt idx="459">
                  <c:v>139.76315587112018</c:v>
                </c:pt>
                <c:pt idx="460">
                  <c:v>138.25545331043529</c:v>
                </c:pt>
                <c:pt idx="461">
                  <c:v>137.8525107015613</c:v>
                </c:pt>
                <c:pt idx="462">
                  <c:v>137.34908876528362</c:v>
                </c:pt>
                <c:pt idx="463">
                  <c:v>136.90103298900394</c:v>
                </c:pt>
                <c:pt idx="464">
                  <c:v>135.67272447645684</c:v>
                </c:pt>
                <c:pt idx="465">
                  <c:v>132.06828493066439</c:v>
                </c:pt>
                <c:pt idx="466">
                  <c:v>131.59562197216337</c:v>
                </c:pt>
                <c:pt idx="467">
                  <c:v>131.54025581216541</c:v>
                </c:pt>
                <c:pt idx="468">
                  <c:v>131.452592725502</c:v>
                </c:pt>
                <c:pt idx="469">
                  <c:v>131.4531053751316</c:v>
                </c:pt>
                <c:pt idx="470">
                  <c:v>131.4531053751316</c:v>
                </c:pt>
                <c:pt idx="471">
                  <c:v>129.38456411965265</c:v>
                </c:pt>
                <c:pt idx="472">
                  <c:v>130.03921769666545</c:v>
                </c:pt>
                <c:pt idx="473">
                  <c:v>129.25486376336113</c:v>
                </c:pt>
                <c:pt idx="474">
                  <c:v>129.25947761002763</c:v>
                </c:pt>
                <c:pt idx="475">
                  <c:v>126.35993130494982</c:v>
                </c:pt>
                <c:pt idx="476">
                  <c:v>129.65319252556858</c:v>
                </c:pt>
                <c:pt idx="477">
                  <c:v>126.99818009381507</c:v>
                </c:pt>
                <c:pt idx="478">
                  <c:v>127.3467818419503</c:v>
                </c:pt>
                <c:pt idx="479">
                  <c:v>125.84112987978382</c:v>
                </c:pt>
                <c:pt idx="480">
                  <c:v>126.69725476123359</c:v>
                </c:pt>
                <c:pt idx="481">
                  <c:v>125.8795786020046</c:v>
                </c:pt>
                <c:pt idx="482">
                  <c:v>127.98554328044514</c:v>
                </c:pt>
                <c:pt idx="483">
                  <c:v>129.74444415963924</c:v>
                </c:pt>
                <c:pt idx="484">
                  <c:v>130.74052238997271</c:v>
                </c:pt>
                <c:pt idx="485">
                  <c:v>130.56673416553471</c:v>
                </c:pt>
                <c:pt idx="486">
                  <c:v>130.70002306923348</c:v>
                </c:pt>
                <c:pt idx="487">
                  <c:v>124.39648322354101</c:v>
                </c:pt>
                <c:pt idx="488">
                  <c:v>124.70663624945544</c:v>
                </c:pt>
                <c:pt idx="489">
                  <c:v>123.70491887319623</c:v>
                </c:pt>
                <c:pt idx="490">
                  <c:v>127.03919206418387</c:v>
                </c:pt>
                <c:pt idx="491">
                  <c:v>127.03919206418387</c:v>
                </c:pt>
                <c:pt idx="492">
                  <c:v>127.72204137082524</c:v>
                </c:pt>
                <c:pt idx="493">
                  <c:v>129.61371850408852</c:v>
                </c:pt>
                <c:pt idx="494">
                  <c:v>133.00797170174062</c:v>
                </c:pt>
                <c:pt idx="495">
                  <c:v>131.82016250993274</c:v>
                </c:pt>
                <c:pt idx="496">
                  <c:v>134.06659318688659</c:v>
                </c:pt>
                <c:pt idx="497">
                  <c:v>134.85761156537581</c:v>
                </c:pt>
                <c:pt idx="498">
                  <c:v>135.40204547202231</c:v>
                </c:pt>
                <c:pt idx="499">
                  <c:v>138.30928152154425</c:v>
                </c:pt>
                <c:pt idx="500">
                  <c:v>136.94050701048386</c:v>
                </c:pt>
                <c:pt idx="501">
                  <c:v>137.71153205341827</c:v>
                </c:pt>
                <c:pt idx="502">
                  <c:v>135.79627303719289</c:v>
                </c:pt>
                <c:pt idx="503">
                  <c:v>133.0700023069235</c:v>
                </c:pt>
                <c:pt idx="504">
                  <c:v>130.06792607592359</c:v>
                </c:pt>
                <c:pt idx="505">
                  <c:v>127.93120241970641</c:v>
                </c:pt>
                <c:pt idx="506">
                  <c:v>126.26150257606454</c:v>
                </c:pt>
                <c:pt idx="507">
                  <c:v>126.13026427088423</c:v>
                </c:pt>
                <c:pt idx="508">
                  <c:v>127.61438494860703</c:v>
                </c:pt>
                <c:pt idx="509">
                  <c:v>128.02347935303632</c:v>
                </c:pt>
                <c:pt idx="510">
                  <c:v>130.24530284776887</c:v>
                </c:pt>
                <c:pt idx="511">
                  <c:v>131.25470996847224</c:v>
                </c:pt>
                <c:pt idx="512">
                  <c:v>129.2200035885476</c:v>
                </c:pt>
                <c:pt idx="513">
                  <c:v>131.74941686104648</c:v>
                </c:pt>
                <c:pt idx="514">
                  <c:v>131.1675595314384</c:v>
                </c:pt>
                <c:pt idx="515">
                  <c:v>131.39261271883748</c:v>
                </c:pt>
                <c:pt idx="516">
                  <c:v>133.34785840617246</c:v>
                </c:pt>
                <c:pt idx="517">
                  <c:v>133.2827519032119</c:v>
                </c:pt>
                <c:pt idx="518">
                  <c:v>135.54046087201718</c:v>
                </c:pt>
                <c:pt idx="519">
                  <c:v>136.51552046753662</c:v>
                </c:pt>
                <c:pt idx="520">
                  <c:v>137.45213134083525</c:v>
                </c:pt>
                <c:pt idx="521">
                  <c:v>139.33560608002475</c:v>
                </c:pt>
                <c:pt idx="522">
                  <c:v>138.80501371337772</c:v>
                </c:pt>
                <c:pt idx="523">
                  <c:v>140.00051264962974</c:v>
                </c:pt>
                <c:pt idx="524">
                  <c:v>138.99469407633367</c:v>
                </c:pt>
                <c:pt idx="525">
                  <c:v>138.66813626227167</c:v>
                </c:pt>
                <c:pt idx="526">
                  <c:v>138.00220439340745</c:v>
                </c:pt>
                <c:pt idx="527">
                  <c:v>137.19119267936341</c:v>
                </c:pt>
                <c:pt idx="528">
                  <c:v>136.87642580678249</c:v>
                </c:pt>
                <c:pt idx="529">
                  <c:v>136.68879604234499</c:v>
                </c:pt>
                <c:pt idx="530">
                  <c:v>135.94801732755761</c:v>
                </c:pt>
                <c:pt idx="531">
                  <c:v>133.47858406172313</c:v>
                </c:pt>
                <c:pt idx="532">
                  <c:v>133.91536154615139</c:v>
                </c:pt>
                <c:pt idx="533">
                  <c:v>136.87437520826404</c:v>
                </c:pt>
                <c:pt idx="534">
                  <c:v>137.42342296157705</c:v>
                </c:pt>
                <c:pt idx="535">
                  <c:v>139.84056596519125</c:v>
                </c:pt>
                <c:pt idx="536">
                  <c:v>138.22264373414004</c:v>
                </c:pt>
                <c:pt idx="537">
                  <c:v>137.6228436674956</c:v>
                </c:pt>
                <c:pt idx="538">
                  <c:v>137.37215799861599</c:v>
                </c:pt>
                <c:pt idx="539">
                  <c:v>138.44051982672454</c:v>
                </c:pt>
                <c:pt idx="540">
                  <c:v>137.68846282008576</c:v>
                </c:pt>
                <c:pt idx="541">
                  <c:v>138.48153179709342</c:v>
                </c:pt>
                <c:pt idx="542">
                  <c:v>138.55637864301659</c:v>
                </c:pt>
                <c:pt idx="543">
                  <c:v>135.78704534385989</c:v>
                </c:pt>
                <c:pt idx="544">
                  <c:v>135.00115346166677</c:v>
                </c:pt>
                <c:pt idx="545">
                  <c:v>135.5414861712764</c:v>
                </c:pt>
                <c:pt idx="546">
                  <c:v>136.41145259272565</c:v>
                </c:pt>
                <c:pt idx="547">
                  <c:v>136.65752441493879</c:v>
                </c:pt>
                <c:pt idx="548">
                  <c:v>136.55909568605355</c:v>
                </c:pt>
                <c:pt idx="549">
                  <c:v>135.37846358906026</c:v>
                </c:pt>
                <c:pt idx="550">
                  <c:v>134.54745853946142</c:v>
                </c:pt>
                <c:pt idx="551">
                  <c:v>134.54745853946142</c:v>
                </c:pt>
                <c:pt idx="552">
                  <c:v>134.54745853946142</c:v>
                </c:pt>
                <c:pt idx="553">
                  <c:v>135.13803091277288</c:v>
                </c:pt>
                <c:pt idx="554">
                  <c:v>137.63873580601359</c:v>
                </c:pt>
                <c:pt idx="555">
                  <c:v>141.05400763847967</c:v>
                </c:pt>
                <c:pt idx="556">
                  <c:v>142.18440007177117</c:v>
                </c:pt>
                <c:pt idx="557">
                  <c:v>138.55740394227587</c:v>
                </c:pt>
                <c:pt idx="558">
                  <c:v>141.64868120882804</c:v>
                </c:pt>
                <c:pt idx="559">
                  <c:v>140.59569886960779</c:v>
                </c:pt>
                <c:pt idx="560">
                  <c:v>143.77822777023064</c:v>
                </c:pt>
                <c:pt idx="561">
                  <c:v>145.00756158203697</c:v>
                </c:pt>
                <c:pt idx="562">
                  <c:v>143.92228231615124</c:v>
                </c:pt>
                <c:pt idx="563">
                  <c:v>141.917309614744</c:v>
                </c:pt>
                <c:pt idx="564">
                  <c:v>141.46412734216818</c:v>
                </c:pt>
                <c:pt idx="565">
                  <c:v>143.61110399097757</c:v>
                </c:pt>
                <c:pt idx="566">
                  <c:v>141.8880885858562</c:v>
                </c:pt>
                <c:pt idx="567">
                  <c:v>142.34280880732086</c:v>
                </c:pt>
                <c:pt idx="568">
                  <c:v>144.62461230871781</c:v>
                </c:pt>
                <c:pt idx="569">
                  <c:v>147.89890549304098</c:v>
                </c:pt>
                <c:pt idx="570">
                  <c:v>147.89736754415216</c:v>
                </c:pt>
                <c:pt idx="571">
                  <c:v>146.80286058493343</c:v>
                </c:pt>
                <c:pt idx="572">
                  <c:v>146.25022428421315</c:v>
                </c:pt>
                <c:pt idx="573">
                  <c:v>145.93699536052102</c:v>
                </c:pt>
                <c:pt idx="574">
                  <c:v>145.22851357239912</c:v>
                </c:pt>
                <c:pt idx="575">
                  <c:v>143.89049803911536</c:v>
                </c:pt>
                <c:pt idx="576">
                  <c:v>144.40929946428133</c:v>
                </c:pt>
                <c:pt idx="577">
                  <c:v>143.3240201983956</c:v>
                </c:pt>
                <c:pt idx="578">
                  <c:v>143.35170327839458</c:v>
                </c:pt>
                <c:pt idx="579">
                  <c:v>143.55522518135004</c:v>
                </c:pt>
                <c:pt idx="580">
                  <c:v>143.1302386384028</c:v>
                </c:pt>
                <c:pt idx="581">
                  <c:v>144.67895316945655</c:v>
                </c:pt>
                <c:pt idx="582">
                  <c:v>144.55284136057233</c:v>
                </c:pt>
                <c:pt idx="583">
                  <c:v>144.61538461538484</c:v>
                </c:pt>
                <c:pt idx="584">
                  <c:v>144.05608386947964</c:v>
                </c:pt>
                <c:pt idx="585">
                  <c:v>140.91713018737366</c:v>
                </c:pt>
                <c:pt idx="586">
                  <c:v>139.57091226001612</c:v>
                </c:pt>
                <c:pt idx="587">
                  <c:v>139.52067259631428</c:v>
                </c:pt>
                <c:pt idx="588">
                  <c:v>137.64642555045776</c:v>
                </c:pt>
                <c:pt idx="589">
                  <c:v>139.71394150667749</c:v>
                </c:pt>
                <c:pt idx="590">
                  <c:v>139.62115192371797</c:v>
                </c:pt>
                <c:pt idx="591">
                  <c:v>140.20711045036293</c:v>
                </c:pt>
                <c:pt idx="592">
                  <c:v>140.4849665496119</c:v>
                </c:pt>
                <c:pt idx="593">
                  <c:v>141.84195011919127</c:v>
                </c:pt>
                <c:pt idx="594">
                  <c:v>142.26027221695355</c:v>
                </c:pt>
                <c:pt idx="595">
                  <c:v>143.02822136211032</c:v>
                </c:pt>
                <c:pt idx="596">
                  <c:v>141.67175044216054</c:v>
                </c:pt>
                <c:pt idx="597">
                  <c:v>143.4711506420939</c:v>
                </c:pt>
                <c:pt idx="598">
                  <c:v>145.10188911388536</c:v>
                </c:pt>
                <c:pt idx="599">
                  <c:v>143.60802809319995</c:v>
                </c:pt>
                <c:pt idx="600">
                  <c:v>144.1693794376236</c:v>
                </c:pt>
                <c:pt idx="601">
                  <c:v>143.13023863840283</c:v>
                </c:pt>
                <c:pt idx="602">
                  <c:v>144.94860687463179</c:v>
                </c:pt>
                <c:pt idx="603">
                  <c:v>145.68682234127112</c:v>
                </c:pt>
                <c:pt idx="604">
                  <c:v>143.93766180503957</c:v>
                </c:pt>
                <c:pt idx="605">
                  <c:v>143.20867403173324</c:v>
                </c:pt>
                <c:pt idx="606">
                  <c:v>144.56617025094221</c:v>
                </c:pt>
                <c:pt idx="607">
                  <c:v>143.96073103837205</c:v>
                </c:pt>
                <c:pt idx="608">
                  <c:v>142.66987927101243</c:v>
                </c:pt>
                <c:pt idx="609">
                  <c:v>142.60631071694073</c:v>
                </c:pt>
                <c:pt idx="610">
                  <c:v>143.22764206802881</c:v>
                </c:pt>
                <c:pt idx="611">
                  <c:v>141.56614461846073</c:v>
                </c:pt>
                <c:pt idx="612">
                  <c:v>140.16045933406832</c:v>
                </c:pt>
                <c:pt idx="613">
                  <c:v>143.34093763617275</c:v>
                </c:pt>
                <c:pt idx="614">
                  <c:v>144.23602388947293</c:v>
                </c:pt>
                <c:pt idx="615">
                  <c:v>144.30061774280389</c:v>
                </c:pt>
                <c:pt idx="616">
                  <c:v>143.66954604875315</c:v>
                </c:pt>
                <c:pt idx="617">
                  <c:v>143.37015866506053</c:v>
                </c:pt>
                <c:pt idx="618">
                  <c:v>143.88639684207843</c:v>
                </c:pt>
                <c:pt idx="619">
                  <c:v>141.36621126291251</c:v>
                </c:pt>
                <c:pt idx="620">
                  <c:v>141.47848153179726</c:v>
                </c:pt>
                <c:pt idx="621">
                  <c:v>141.79068515623013</c:v>
                </c:pt>
                <c:pt idx="622">
                  <c:v>140.82792915182134</c:v>
                </c:pt>
                <c:pt idx="623">
                  <c:v>142.39663701842989</c:v>
                </c:pt>
                <c:pt idx="624">
                  <c:v>140.61056570886643</c:v>
                </c:pt>
                <c:pt idx="625">
                  <c:v>139.41609207187361</c:v>
                </c:pt>
                <c:pt idx="626">
                  <c:v>138.05141875785009</c:v>
                </c:pt>
                <c:pt idx="627">
                  <c:v>137.50237100453708</c:v>
                </c:pt>
                <c:pt idx="628">
                  <c:v>136.82413554456218</c:v>
                </c:pt>
                <c:pt idx="629">
                  <c:v>138.18265706303038</c:v>
                </c:pt>
                <c:pt idx="630">
                  <c:v>136.87027401122714</c:v>
                </c:pt>
                <c:pt idx="631">
                  <c:v>134.92374336759551</c:v>
                </c:pt>
                <c:pt idx="632">
                  <c:v>135.86599338681987</c:v>
                </c:pt>
                <c:pt idx="633">
                  <c:v>132.56401712249772</c:v>
                </c:pt>
                <c:pt idx="634">
                  <c:v>129.24358547150959</c:v>
                </c:pt>
                <c:pt idx="635">
                  <c:v>137.23989439417639</c:v>
                </c:pt>
                <c:pt idx="636">
                  <c:v>143.34965267987602</c:v>
                </c:pt>
                <c:pt idx="637">
                  <c:v>139.0623638274422</c:v>
                </c:pt>
                <c:pt idx="638">
                  <c:v>141.84912721400565</c:v>
                </c:pt>
                <c:pt idx="639">
                  <c:v>142.20695665547387</c:v>
                </c:pt>
                <c:pt idx="640">
                  <c:v>145.27926588573047</c:v>
                </c:pt>
                <c:pt idx="641">
                  <c:v>140.622869299977</c:v>
                </c:pt>
                <c:pt idx="642">
                  <c:v>147.28680183528576</c:v>
                </c:pt>
                <c:pt idx="643">
                  <c:v>146.41119626791075</c:v>
                </c:pt>
                <c:pt idx="644">
                  <c:v>146.97511086048246</c:v>
                </c:pt>
                <c:pt idx="645">
                  <c:v>150.36116166406075</c:v>
                </c:pt>
                <c:pt idx="646">
                  <c:v>150.7687181196012</c:v>
                </c:pt>
                <c:pt idx="647">
                  <c:v>151.85861123215344</c:v>
                </c:pt>
                <c:pt idx="648">
                  <c:v>152.26821828621235</c:v>
                </c:pt>
                <c:pt idx="649">
                  <c:v>151.71917053289937</c:v>
                </c:pt>
                <c:pt idx="650">
                  <c:v>153.89280496244848</c:v>
                </c:pt>
                <c:pt idx="651">
                  <c:v>154.85351036833885</c:v>
                </c:pt>
                <c:pt idx="652">
                  <c:v>155.28208545869336</c:v>
                </c:pt>
                <c:pt idx="653">
                  <c:v>153.38528182913396</c:v>
                </c:pt>
                <c:pt idx="654">
                  <c:v>151.0660549047754</c:v>
                </c:pt>
                <c:pt idx="655">
                  <c:v>151.19883115884457</c:v>
                </c:pt>
                <c:pt idx="656">
                  <c:v>150.74154768923188</c:v>
                </c:pt>
                <c:pt idx="657">
                  <c:v>149.96539615000137</c:v>
                </c:pt>
                <c:pt idx="658">
                  <c:v>148.19572962858544</c:v>
                </c:pt>
                <c:pt idx="659">
                  <c:v>148.42847256042867</c:v>
                </c:pt>
                <c:pt idx="660">
                  <c:v>147.84302668341331</c:v>
                </c:pt>
                <c:pt idx="661">
                  <c:v>148.87704098633799</c:v>
                </c:pt>
                <c:pt idx="662">
                  <c:v>148.88575603004136</c:v>
                </c:pt>
                <c:pt idx="663">
                  <c:v>146.95255427677967</c:v>
                </c:pt>
                <c:pt idx="664">
                  <c:v>145.8088329531183</c:v>
                </c:pt>
                <c:pt idx="665">
                  <c:v>148.60995052931085</c:v>
                </c:pt>
                <c:pt idx="666">
                  <c:v>149.44659472483542</c:v>
                </c:pt>
                <c:pt idx="667">
                  <c:v>150.67285263886407</c:v>
                </c:pt>
                <c:pt idx="668">
                  <c:v>152.14569502473546</c:v>
                </c:pt>
                <c:pt idx="669">
                  <c:v>151.83246610104337</c:v>
                </c:pt>
                <c:pt idx="670">
                  <c:v>151.37415733217148</c:v>
                </c:pt>
                <c:pt idx="671">
                  <c:v>151.83144080178417</c:v>
                </c:pt>
                <c:pt idx="672">
                  <c:v>151.21010945069608</c:v>
                </c:pt>
                <c:pt idx="673">
                  <c:v>150.21864506702909</c:v>
                </c:pt>
                <c:pt idx="674">
                  <c:v>148.95086253300198</c:v>
                </c:pt>
                <c:pt idx="675">
                  <c:v>149.55373849742409</c:v>
                </c:pt>
                <c:pt idx="676">
                  <c:v>149.75315920334265</c:v>
                </c:pt>
                <c:pt idx="677">
                  <c:v>149.56860533668282</c:v>
                </c:pt>
                <c:pt idx="678">
                  <c:v>150.60415758849635</c:v>
                </c:pt>
                <c:pt idx="679">
                  <c:v>148.43257375746566</c:v>
                </c:pt>
                <c:pt idx="680">
                  <c:v>149.45018327224278</c:v>
                </c:pt>
                <c:pt idx="681">
                  <c:v>149.34765334632067</c:v>
                </c:pt>
                <c:pt idx="682">
                  <c:v>148.91548970855891</c:v>
                </c:pt>
                <c:pt idx="683">
                  <c:v>149.11234716632939</c:v>
                </c:pt>
                <c:pt idx="684">
                  <c:v>149.36969728039392</c:v>
                </c:pt>
                <c:pt idx="685">
                  <c:v>148.65147514930942</c:v>
                </c:pt>
                <c:pt idx="686">
                  <c:v>147.58362597083047</c:v>
                </c:pt>
                <c:pt idx="687">
                  <c:v>145.43664932202108</c:v>
                </c:pt>
                <c:pt idx="688">
                  <c:v>145.27875323610101</c:v>
                </c:pt>
                <c:pt idx="689">
                  <c:v>146.10514443903335</c:v>
                </c:pt>
                <c:pt idx="690">
                  <c:v>145.88778099607845</c:v>
                </c:pt>
                <c:pt idx="691">
                  <c:v>146.47681542050108</c:v>
                </c:pt>
                <c:pt idx="692">
                  <c:v>146.67828672493806</c:v>
                </c:pt>
                <c:pt idx="693">
                  <c:v>146.87719478122699</c:v>
                </c:pt>
                <c:pt idx="694">
                  <c:v>147.30013072565578</c:v>
                </c:pt>
                <c:pt idx="695">
                  <c:v>146.19229487606717</c:v>
                </c:pt>
                <c:pt idx="696">
                  <c:v>144.97885320277879</c:v>
                </c:pt>
                <c:pt idx="697">
                  <c:v>143.09947966062617</c:v>
                </c:pt>
                <c:pt idx="698">
                  <c:v>142.42432009842895</c:v>
                </c:pt>
                <c:pt idx="699">
                  <c:v>142.46943326583468</c:v>
                </c:pt>
                <c:pt idx="700">
                  <c:v>142.46276882064973</c:v>
                </c:pt>
                <c:pt idx="701">
                  <c:v>141.84246276882084</c:v>
                </c:pt>
                <c:pt idx="702">
                  <c:v>141.60561863994073</c:v>
                </c:pt>
                <c:pt idx="703">
                  <c:v>140.44754312665026</c:v>
                </c:pt>
                <c:pt idx="704">
                  <c:v>142.82931330582133</c:v>
                </c:pt>
                <c:pt idx="705">
                  <c:v>142.4714838643531</c:v>
                </c:pt>
                <c:pt idx="706">
                  <c:v>141.72660395252885</c:v>
                </c:pt>
                <c:pt idx="707">
                  <c:v>141.07758952144175</c:v>
                </c:pt>
                <c:pt idx="708">
                  <c:v>141.5758849614233</c:v>
                </c:pt>
                <c:pt idx="709">
                  <c:v>142.96260220952007</c:v>
                </c:pt>
                <c:pt idx="710">
                  <c:v>143.65878040653132</c:v>
                </c:pt>
                <c:pt idx="711">
                  <c:v>143.65878040653132</c:v>
                </c:pt>
                <c:pt idx="712">
                  <c:v>143.31991900135867</c:v>
                </c:pt>
                <c:pt idx="713">
                  <c:v>141.44413400661333</c:v>
                </c:pt>
                <c:pt idx="714">
                  <c:v>142.71806833619576</c:v>
                </c:pt>
                <c:pt idx="715">
                  <c:v>142.68833465767835</c:v>
                </c:pt>
                <c:pt idx="716">
                  <c:v>143.60392689616296</c:v>
                </c:pt>
                <c:pt idx="717">
                  <c:v>143.56957937097903</c:v>
                </c:pt>
                <c:pt idx="718">
                  <c:v>142.30692333324799</c:v>
                </c:pt>
                <c:pt idx="719">
                  <c:v>140.51059903109231</c:v>
                </c:pt>
                <c:pt idx="720">
                  <c:v>140.03024632814714</c:v>
                </c:pt>
                <c:pt idx="721">
                  <c:v>137.50544690231473</c:v>
                </c:pt>
                <c:pt idx="722">
                  <c:v>137.86122574526453</c:v>
                </c:pt>
                <c:pt idx="723">
                  <c:v>137.16197165047564</c:v>
                </c:pt>
                <c:pt idx="724">
                  <c:v>138.45948786302017</c:v>
                </c:pt>
                <c:pt idx="725">
                  <c:v>138.45948786302017</c:v>
                </c:pt>
                <c:pt idx="726">
                  <c:v>138.55432804449813</c:v>
                </c:pt>
                <c:pt idx="727">
                  <c:v>137.58490759490442</c:v>
                </c:pt>
                <c:pt idx="728">
                  <c:v>138.70914823264056</c:v>
                </c:pt>
                <c:pt idx="729">
                  <c:v>139.1336221259582</c:v>
                </c:pt>
                <c:pt idx="730">
                  <c:v>139.94207059185419</c:v>
                </c:pt>
                <c:pt idx="731">
                  <c:v>140.10406787481116</c:v>
                </c:pt>
                <c:pt idx="732">
                  <c:v>140.8520236844131</c:v>
                </c:pt>
                <c:pt idx="733">
                  <c:v>140.90226334811493</c:v>
                </c:pt>
                <c:pt idx="734">
                  <c:v>141.25137774587978</c:v>
                </c:pt>
                <c:pt idx="735">
                  <c:v>142.18901391843764</c:v>
                </c:pt>
                <c:pt idx="736">
                  <c:v>142.33511906287666</c:v>
                </c:pt>
                <c:pt idx="737">
                  <c:v>141.32366134365486</c:v>
                </c:pt>
                <c:pt idx="738">
                  <c:v>141.31750954809954</c:v>
                </c:pt>
                <c:pt idx="739">
                  <c:v>141.03914079922095</c:v>
                </c:pt>
                <c:pt idx="740">
                  <c:v>140.90841514367023</c:v>
                </c:pt>
                <c:pt idx="741">
                  <c:v>138.79271012226712</c:v>
                </c:pt>
                <c:pt idx="742">
                  <c:v>137.55568656601665</c:v>
                </c:pt>
                <c:pt idx="743">
                  <c:v>137.03534719196182</c:v>
                </c:pt>
                <c:pt idx="744">
                  <c:v>136.62779073642136</c:v>
                </c:pt>
                <c:pt idx="745">
                  <c:v>136.77902237715651</c:v>
                </c:pt>
                <c:pt idx="746">
                  <c:v>136.77902237715651</c:v>
                </c:pt>
                <c:pt idx="747">
                  <c:v>135.21082716017756</c:v>
                </c:pt>
                <c:pt idx="748">
                  <c:v>135.24363673647264</c:v>
                </c:pt>
                <c:pt idx="749">
                  <c:v>133.88460256837482</c:v>
                </c:pt>
                <c:pt idx="750">
                  <c:v>133.86204598467197</c:v>
                </c:pt>
                <c:pt idx="751">
                  <c:v>132.96183323507569</c:v>
                </c:pt>
                <c:pt idx="752">
                  <c:v>135.00422935944451</c:v>
                </c:pt>
                <c:pt idx="753">
                  <c:v>134.66793120241991</c:v>
                </c:pt>
                <c:pt idx="754">
                  <c:v>133.96201266244603</c:v>
                </c:pt>
                <c:pt idx="755">
                  <c:v>134.28805782687837</c:v>
                </c:pt>
                <c:pt idx="756">
                  <c:v>133.31299823135893</c:v>
                </c:pt>
                <c:pt idx="757">
                  <c:v>132.8567400610055</c:v>
                </c:pt>
                <c:pt idx="758">
                  <c:v>133.03155358470272</c:v>
                </c:pt>
                <c:pt idx="759">
                  <c:v>133.30274523876673</c:v>
                </c:pt>
                <c:pt idx="760">
                  <c:v>133.31504882987741</c:v>
                </c:pt>
                <c:pt idx="761">
                  <c:v>133.32171327506231</c:v>
                </c:pt>
                <c:pt idx="762">
                  <c:v>133.61956270986607</c:v>
                </c:pt>
                <c:pt idx="763">
                  <c:v>133.35503550098699</c:v>
                </c:pt>
                <c:pt idx="764">
                  <c:v>133.27147361136045</c:v>
                </c:pt>
                <c:pt idx="765">
                  <c:v>132.64193986619858</c:v>
                </c:pt>
                <c:pt idx="766">
                  <c:v>132.51121421064786</c:v>
                </c:pt>
                <c:pt idx="767">
                  <c:v>132.45328480250186</c:v>
                </c:pt>
                <c:pt idx="768">
                  <c:v>132.30820495732203</c:v>
                </c:pt>
                <c:pt idx="769">
                  <c:v>133.24840437802794</c:v>
                </c:pt>
                <c:pt idx="770">
                  <c:v>132.85110091507971</c:v>
                </c:pt>
                <c:pt idx="771">
                  <c:v>132.53274549509152</c:v>
                </c:pt>
                <c:pt idx="772">
                  <c:v>131.63458334401366</c:v>
                </c:pt>
                <c:pt idx="773">
                  <c:v>131.61356470919964</c:v>
                </c:pt>
                <c:pt idx="774">
                  <c:v>133.33145361802488</c:v>
                </c:pt>
                <c:pt idx="775">
                  <c:v>132.58913695434867</c:v>
                </c:pt>
                <c:pt idx="776">
                  <c:v>131.7186578832698</c:v>
                </c:pt>
                <c:pt idx="777">
                  <c:v>131.72480967882512</c:v>
                </c:pt>
                <c:pt idx="778">
                  <c:v>131.47668725809359</c:v>
                </c:pt>
                <c:pt idx="779">
                  <c:v>129.39430446261517</c:v>
                </c:pt>
                <c:pt idx="780">
                  <c:v>127.83841283674685</c:v>
                </c:pt>
                <c:pt idx="781">
                  <c:v>128.38592264117105</c:v>
                </c:pt>
                <c:pt idx="782">
                  <c:v>127.91479763155887</c:v>
                </c:pt>
                <c:pt idx="783">
                  <c:v>127.3242252582474</c:v>
                </c:pt>
                <c:pt idx="784">
                  <c:v>126.79363289160038</c:v>
                </c:pt>
                <c:pt idx="785">
                  <c:v>126.09079024940418</c:v>
                </c:pt>
                <c:pt idx="786">
                  <c:v>126.3522415605056</c:v>
                </c:pt>
                <c:pt idx="787">
                  <c:v>124.9255376412992</c:v>
                </c:pt>
                <c:pt idx="788">
                  <c:v>124.40776151539245</c:v>
                </c:pt>
                <c:pt idx="789">
                  <c:v>124.01148335170343</c:v>
                </c:pt>
                <c:pt idx="790">
                  <c:v>123.55214928357229</c:v>
                </c:pt>
                <c:pt idx="791">
                  <c:v>123.78591751467474</c:v>
                </c:pt>
                <c:pt idx="792">
                  <c:v>122.94055827544676</c:v>
                </c:pt>
                <c:pt idx="793">
                  <c:v>123.14818137543907</c:v>
                </c:pt>
                <c:pt idx="794">
                  <c:v>122.72268218286221</c:v>
                </c:pt>
                <c:pt idx="795">
                  <c:v>122.33255581472854</c:v>
                </c:pt>
                <c:pt idx="796">
                  <c:v>121.57537231179361</c:v>
                </c:pt>
                <c:pt idx="797">
                  <c:v>123.68800143541905</c:v>
                </c:pt>
                <c:pt idx="798">
                  <c:v>123.65570450875362</c:v>
                </c:pt>
                <c:pt idx="799">
                  <c:v>119.7195806526031</c:v>
                </c:pt>
                <c:pt idx="800">
                  <c:v>119.25922128521275</c:v>
                </c:pt>
                <c:pt idx="801">
                  <c:v>119.76007997334236</c:v>
                </c:pt>
                <c:pt idx="802">
                  <c:v>119.40891497705907</c:v>
                </c:pt>
                <c:pt idx="803">
                  <c:v>118.53587265783213</c:v>
                </c:pt>
                <c:pt idx="804">
                  <c:v>119.60167123779269</c:v>
                </c:pt>
                <c:pt idx="805">
                  <c:v>119.0054597185555</c:v>
                </c:pt>
                <c:pt idx="806">
                  <c:v>119.0054597185555</c:v>
                </c:pt>
                <c:pt idx="807">
                  <c:v>119.0054597185555</c:v>
                </c:pt>
                <c:pt idx="808">
                  <c:v>118.20623894599251</c:v>
                </c:pt>
                <c:pt idx="809">
                  <c:v>117.06918206751612</c:v>
                </c:pt>
                <c:pt idx="810">
                  <c:v>118.03808986748025</c:v>
                </c:pt>
                <c:pt idx="811">
                  <c:v>117.88224438007859</c:v>
                </c:pt>
                <c:pt idx="812">
                  <c:v>117.91454130674406</c:v>
                </c:pt>
                <c:pt idx="813">
                  <c:v>117.95452797785369</c:v>
                </c:pt>
                <c:pt idx="814">
                  <c:v>117.98118575859344</c:v>
                </c:pt>
                <c:pt idx="815">
                  <c:v>118.09806987414464</c:v>
                </c:pt>
                <c:pt idx="816">
                  <c:v>118.38361571783778</c:v>
                </c:pt>
                <c:pt idx="817">
                  <c:v>117.98323635711186</c:v>
                </c:pt>
                <c:pt idx="818">
                  <c:v>118.83474739189514</c:v>
                </c:pt>
                <c:pt idx="819">
                  <c:v>118.57227078153446</c:v>
                </c:pt>
                <c:pt idx="820">
                  <c:v>118.97470074077884</c:v>
                </c:pt>
                <c:pt idx="821">
                  <c:v>119.44787634890946</c:v>
                </c:pt>
                <c:pt idx="822">
                  <c:v>119.17412144669737</c:v>
                </c:pt>
                <c:pt idx="823">
                  <c:v>119.4073770281702</c:v>
                </c:pt>
                <c:pt idx="824">
                  <c:v>119.47094558224194</c:v>
                </c:pt>
                <c:pt idx="825">
                  <c:v>119.2433291466948</c:v>
                </c:pt>
                <c:pt idx="826">
                  <c:v>119.46992028298273</c:v>
                </c:pt>
                <c:pt idx="827">
                  <c:v>119.3058724015073</c:v>
                </c:pt>
                <c:pt idx="828">
                  <c:v>118.91164483633673</c:v>
                </c:pt>
                <c:pt idx="829">
                  <c:v>118.82141850152524</c:v>
                </c:pt>
                <c:pt idx="830">
                  <c:v>118.8101402096738</c:v>
                </c:pt>
                <c:pt idx="831">
                  <c:v>117.69666521415948</c:v>
                </c:pt>
                <c:pt idx="832">
                  <c:v>117.77766385563795</c:v>
                </c:pt>
                <c:pt idx="833">
                  <c:v>117.91864250378089</c:v>
                </c:pt>
                <c:pt idx="834">
                  <c:v>117.27936841565642</c:v>
                </c:pt>
                <c:pt idx="835">
                  <c:v>118.26109245636081</c:v>
                </c:pt>
                <c:pt idx="836">
                  <c:v>116.72365621715849</c:v>
                </c:pt>
                <c:pt idx="837">
                  <c:v>115.82036756978454</c:v>
                </c:pt>
                <c:pt idx="838">
                  <c:v>114.33778484095055</c:v>
                </c:pt>
                <c:pt idx="839">
                  <c:v>115.14930920462419</c:v>
                </c:pt>
                <c:pt idx="840">
                  <c:v>113.86255863430148</c:v>
                </c:pt>
                <c:pt idx="841">
                  <c:v>112.98541511803766</c:v>
                </c:pt>
                <c:pt idx="842">
                  <c:v>111.33314536180256</c:v>
                </c:pt>
                <c:pt idx="843">
                  <c:v>111.46489631661251</c:v>
                </c:pt>
                <c:pt idx="844">
                  <c:v>111.03068208033231</c:v>
                </c:pt>
                <c:pt idx="845">
                  <c:v>111.63150744623597</c:v>
                </c:pt>
                <c:pt idx="846">
                  <c:v>111.42593494476212</c:v>
                </c:pt>
                <c:pt idx="847">
                  <c:v>110.08484351370066</c:v>
                </c:pt>
                <c:pt idx="848">
                  <c:v>110.62773947145834</c:v>
                </c:pt>
                <c:pt idx="849">
                  <c:v>110.30835875221092</c:v>
                </c:pt>
                <c:pt idx="850">
                  <c:v>110.95942378181643</c:v>
                </c:pt>
                <c:pt idx="851">
                  <c:v>110.46061569220527</c:v>
                </c:pt>
                <c:pt idx="852">
                  <c:v>110.82613487811766</c:v>
                </c:pt>
                <c:pt idx="853">
                  <c:v>110.80767949145167</c:v>
                </c:pt>
                <c:pt idx="854">
                  <c:v>110.07817906851571</c:v>
                </c:pt>
                <c:pt idx="855">
                  <c:v>109.95360520852033</c:v>
                </c:pt>
                <c:pt idx="856">
                  <c:v>109.19129520928931</c:v>
                </c:pt>
                <c:pt idx="857">
                  <c:v>109.66447081741994</c:v>
                </c:pt>
                <c:pt idx="858">
                  <c:v>109.64550278112435</c:v>
                </c:pt>
                <c:pt idx="859">
                  <c:v>110.65849844923497</c:v>
                </c:pt>
                <c:pt idx="860">
                  <c:v>111.23933047958383</c:v>
                </c:pt>
                <c:pt idx="861">
                  <c:v>110.81485658626623</c:v>
                </c:pt>
                <c:pt idx="862">
                  <c:v>109.84338553815405</c:v>
                </c:pt>
                <c:pt idx="863">
                  <c:v>109.96180760259411</c:v>
                </c:pt>
                <c:pt idx="864">
                  <c:v>110.58980339886715</c:v>
                </c:pt>
                <c:pt idx="865">
                  <c:v>110.08022966703419</c:v>
                </c:pt>
                <c:pt idx="866">
                  <c:v>109.61474380334771</c:v>
                </c:pt>
                <c:pt idx="867">
                  <c:v>109.24666136928727</c:v>
                </c:pt>
                <c:pt idx="868">
                  <c:v>109.21180119447375</c:v>
                </c:pt>
                <c:pt idx="869">
                  <c:v>109.61730705149576</c:v>
                </c:pt>
                <c:pt idx="870">
                  <c:v>109.42506344039177</c:v>
                </c:pt>
                <c:pt idx="871">
                  <c:v>109.27793299669352</c:v>
                </c:pt>
                <c:pt idx="872">
                  <c:v>109.42762668853983</c:v>
                </c:pt>
                <c:pt idx="873">
                  <c:v>109.13490375003215</c:v>
                </c:pt>
                <c:pt idx="874">
                  <c:v>109.67882500704903</c:v>
                </c:pt>
                <c:pt idx="875">
                  <c:v>108.56329941301628</c:v>
                </c:pt>
                <c:pt idx="876">
                  <c:v>109.24614871965767</c:v>
                </c:pt>
                <c:pt idx="877">
                  <c:v>109.11132186707006</c:v>
                </c:pt>
                <c:pt idx="878">
                  <c:v>108.69146182041894</c:v>
                </c:pt>
                <c:pt idx="879">
                  <c:v>108.23212775228779</c:v>
                </c:pt>
                <c:pt idx="880">
                  <c:v>109.80750006408131</c:v>
                </c:pt>
                <c:pt idx="881">
                  <c:v>108.43975085228013</c:v>
                </c:pt>
                <c:pt idx="882">
                  <c:v>108.03321969599888</c:v>
                </c:pt>
                <c:pt idx="883">
                  <c:v>108.37669494783802</c:v>
                </c:pt>
                <c:pt idx="884">
                  <c:v>107.95786020044612</c:v>
                </c:pt>
                <c:pt idx="885">
                  <c:v>107.58875246712644</c:v>
                </c:pt>
                <c:pt idx="886">
                  <c:v>107.30935841898864</c:v>
                </c:pt>
                <c:pt idx="887">
                  <c:v>106.76184861456449</c:v>
                </c:pt>
                <c:pt idx="888">
                  <c:v>106.72698843975095</c:v>
                </c:pt>
                <c:pt idx="889">
                  <c:v>106.98023735677862</c:v>
                </c:pt>
                <c:pt idx="890">
                  <c:v>106.06772101607169</c:v>
                </c:pt>
                <c:pt idx="891">
                  <c:v>105.82472509163622</c:v>
                </c:pt>
                <c:pt idx="892">
                  <c:v>107.18068336195637</c:v>
                </c:pt>
                <c:pt idx="893">
                  <c:v>106.84848640196867</c:v>
                </c:pt>
                <c:pt idx="894">
                  <c:v>105.98108322866747</c:v>
                </c:pt>
                <c:pt idx="895">
                  <c:v>107.00638248788876</c:v>
                </c:pt>
                <c:pt idx="896">
                  <c:v>105.52585035757322</c:v>
                </c:pt>
                <c:pt idx="897">
                  <c:v>104.43339399687294</c:v>
                </c:pt>
                <c:pt idx="898">
                  <c:v>104.48158306205633</c:v>
                </c:pt>
                <c:pt idx="899">
                  <c:v>105.65606336349433</c:v>
                </c:pt>
                <c:pt idx="900">
                  <c:v>105.83344013533961</c:v>
                </c:pt>
                <c:pt idx="901">
                  <c:v>106.20664906569615</c:v>
                </c:pt>
                <c:pt idx="902">
                  <c:v>107.25809345602759</c:v>
                </c:pt>
                <c:pt idx="903">
                  <c:v>107.3744649219492</c:v>
                </c:pt>
                <c:pt idx="904">
                  <c:v>106.25842667828682</c:v>
                </c:pt>
                <c:pt idx="905">
                  <c:v>105.74321380052812</c:v>
                </c:pt>
                <c:pt idx="906">
                  <c:v>106.28559710865621</c:v>
                </c:pt>
                <c:pt idx="907">
                  <c:v>106.1359034168099</c:v>
                </c:pt>
                <c:pt idx="908">
                  <c:v>106.48142926716746</c:v>
                </c:pt>
                <c:pt idx="909">
                  <c:v>106.49014431087083</c:v>
                </c:pt>
                <c:pt idx="910">
                  <c:v>105.31105016276636</c:v>
                </c:pt>
                <c:pt idx="911">
                  <c:v>105.20390639017774</c:v>
                </c:pt>
                <c:pt idx="912">
                  <c:v>104.98449234870439</c:v>
                </c:pt>
                <c:pt idx="913">
                  <c:v>103.02155691692523</c:v>
                </c:pt>
                <c:pt idx="914">
                  <c:v>101.94806859252056</c:v>
                </c:pt>
                <c:pt idx="915">
                  <c:v>103.00310153025926</c:v>
                </c:pt>
                <c:pt idx="916">
                  <c:v>103.62699612949542</c:v>
                </c:pt>
                <c:pt idx="917">
                  <c:v>105.62684233460652</c:v>
                </c:pt>
                <c:pt idx="918">
                  <c:v>106.15692205162394</c:v>
                </c:pt>
                <c:pt idx="919">
                  <c:v>104.95680926870541</c:v>
                </c:pt>
                <c:pt idx="920">
                  <c:v>105.95391279829811</c:v>
                </c:pt>
                <c:pt idx="921">
                  <c:v>107.53697485453579</c:v>
                </c:pt>
                <c:pt idx="922">
                  <c:v>107.3498577397279</c:v>
                </c:pt>
                <c:pt idx="923">
                  <c:v>107.5477404967576</c:v>
                </c:pt>
                <c:pt idx="924">
                  <c:v>107.40419860046661</c:v>
                </c:pt>
                <c:pt idx="925">
                  <c:v>107.61130905082931</c:v>
                </c:pt>
                <c:pt idx="926">
                  <c:v>107.70768718119612</c:v>
                </c:pt>
                <c:pt idx="927">
                  <c:v>107.67949145156753</c:v>
                </c:pt>
                <c:pt idx="928">
                  <c:v>107.22169533232524</c:v>
                </c:pt>
                <c:pt idx="929">
                  <c:v>107.59387896342258</c:v>
                </c:pt>
                <c:pt idx="930">
                  <c:v>105.15469202573512</c:v>
                </c:pt>
                <c:pt idx="931">
                  <c:v>103.80180965319263</c:v>
                </c:pt>
                <c:pt idx="932">
                  <c:v>102.81598441545137</c:v>
                </c:pt>
                <c:pt idx="933">
                  <c:v>102.97593109988989</c:v>
                </c:pt>
                <c:pt idx="934">
                  <c:v>102.76266885397186</c:v>
                </c:pt>
                <c:pt idx="935">
                  <c:v>103.11075795247748</c:v>
                </c:pt>
                <c:pt idx="936">
                  <c:v>102.38894727398571</c:v>
                </c:pt>
                <c:pt idx="937">
                  <c:v>100.92533258144732</c:v>
                </c:pt>
                <c:pt idx="938">
                  <c:v>100.23684412888022</c:v>
                </c:pt>
                <c:pt idx="939">
                  <c:v>97.853023351190728</c:v>
                </c:pt>
                <c:pt idx="940">
                  <c:v>100.97095839848265</c:v>
                </c:pt>
                <c:pt idx="941">
                  <c:v>100.99864147848163</c:v>
                </c:pt>
                <c:pt idx="942">
                  <c:v>99.929767000743439</c:v>
                </c:pt>
                <c:pt idx="943">
                  <c:v>98.784507728193276</c:v>
                </c:pt>
                <c:pt idx="944">
                  <c:v>98.224694332658459</c:v>
                </c:pt>
                <c:pt idx="945">
                  <c:v>96.896931791966878</c:v>
                </c:pt>
                <c:pt idx="946">
                  <c:v>97.710506754158985</c:v>
                </c:pt>
                <c:pt idx="947">
                  <c:v>99.080306564478633</c:v>
                </c:pt>
                <c:pt idx="948">
                  <c:v>97.756132571194343</c:v>
                </c:pt>
                <c:pt idx="949">
                  <c:v>97.359341757875711</c:v>
                </c:pt>
                <c:pt idx="950">
                  <c:v>97.300387050470476</c:v>
                </c:pt>
                <c:pt idx="951">
                  <c:v>96.650347320124169</c:v>
                </c:pt>
                <c:pt idx="952">
                  <c:v>96.215620434214344</c:v>
                </c:pt>
                <c:pt idx="953">
                  <c:v>96.469382000871619</c:v>
                </c:pt>
                <c:pt idx="954">
                  <c:v>96.689308691974588</c:v>
                </c:pt>
                <c:pt idx="955">
                  <c:v>96.877963755671317</c:v>
                </c:pt>
                <c:pt idx="956">
                  <c:v>96.554994489016622</c:v>
                </c:pt>
                <c:pt idx="957">
                  <c:v>96.722118268269696</c:v>
                </c:pt>
                <c:pt idx="958">
                  <c:v>95.657857637197992</c:v>
                </c:pt>
                <c:pt idx="959">
                  <c:v>95.567118652756903</c:v>
                </c:pt>
                <c:pt idx="960">
                  <c:v>94.259349447620153</c:v>
                </c:pt>
                <c:pt idx="961">
                  <c:v>93.895368210596587</c:v>
                </c:pt>
                <c:pt idx="962">
                  <c:v>94.571553072053021</c:v>
                </c:pt>
                <c:pt idx="963">
                  <c:v>93.51908338246237</c:v>
                </c:pt>
                <c:pt idx="964">
                  <c:v>93.51908338246237</c:v>
                </c:pt>
                <c:pt idx="965">
                  <c:v>91.196780560326161</c:v>
                </c:pt>
                <c:pt idx="966">
                  <c:v>90.902007023300044</c:v>
                </c:pt>
                <c:pt idx="967">
                  <c:v>90.788198805526491</c:v>
                </c:pt>
                <c:pt idx="968">
                  <c:v>90.481121677389723</c:v>
                </c:pt>
                <c:pt idx="969">
                  <c:v>89.380975572245276</c:v>
                </c:pt>
                <c:pt idx="970">
                  <c:v>86.567041755312445</c:v>
                </c:pt>
                <c:pt idx="971">
                  <c:v>87.289877733063463</c:v>
                </c:pt>
                <c:pt idx="972">
                  <c:v>86.54192192346153</c:v>
                </c:pt>
                <c:pt idx="973">
                  <c:v>85.69143618793747</c:v>
                </c:pt>
                <c:pt idx="974">
                  <c:v>84.584112987978472</c:v>
                </c:pt>
                <c:pt idx="975">
                  <c:v>84.331376720580408</c:v>
                </c:pt>
                <c:pt idx="976">
                  <c:v>84.925537641299144</c:v>
                </c:pt>
                <c:pt idx="977">
                  <c:v>86.552687565683328</c:v>
                </c:pt>
                <c:pt idx="978">
                  <c:v>86.552687565683328</c:v>
                </c:pt>
                <c:pt idx="979">
                  <c:v>86.350703611616737</c:v>
                </c:pt>
                <c:pt idx="980">
                  <c:v>85.79601671237802</c:v>
                </c:pt>
                <c:pt idx="981">
                  <c:v>85.78576371978582</c:v>
                </c:pt>
                <c:pt idx="982">
                  <c:v>87.022274626406684</c:v>
                </c:pt>
                <c:pt idx="983">
                  <c:v>87.233998923435891</c:v>
                </c:pt>
                <c:pt idx="984">
                  <c:v>86.721861943454854</c:v>
                </c:pt>
                <c:pt idx="985">
                  <c:v>85.56071053238675</c:v>
                </c:pt>
                <c:pt idx="986">
                  <c:v>87.30833311972944</c:v>
                </c:pt>
                <c:pt idx="987">
                  <c:v>86.817214774562444</c:v>
                </c:pt>
                <c:pt idx="988">
                  <c:v>87.041242662702288</c:v>
                </c:pt>
                <c:pt idx="989">
                  <c:v>87.264245251582921</c:v>
                </c:pt>
                <c:pt idx="990">
                  <c:v>87.482633993797052</c:v>
                </c:pt>
                <c:pt idx="991">
                  <c:v>87.332940301950742</c:v>
                </c:pt>
                <c:pt idx="992">
                  <c:v>87.447773818983521</c:v>
                </c:pt>
                <c:pt idx="993">
                  <c:v>86.307128393099845</c:v>
                </c:pt>
                <c:pt idx="994">
                  <c:v>85.786789019045045</c:v>
                </c:pt>
                <c:pt idx="995">
                  <c:v>85.925717068669513</c:v>
                </c:pt>
                <c:pt idx="996">
                  <c:v>86.847973752339058</c:v>
                </c:pt>
                <c:pt idx="997">
                  <c:v>86.242534539768897</c:v>
                </c:pt>
                <c:pt idx="998">
                  <c:v>86.407095070873908</c:v>
                </c:pt>
                <c:pt idx="999">
                  <c:v>86.407095070873908</c:v>
                </c:pt>
                <c:pt idx="1000">
                  <c:v>85.986209724963572</c:v>
                </c:pt>
                <c:pt idx="1001">
                  <c:v>85.847794324968703</c:v>
                </c:pt>
                <c:pt idx="1002">
                  <c:v>86.481429267167471</c:v>
                </c:pt>
                <c:pt idx="1003">
                  <c:v>85.865224412375483</c:v>
                </c:pt>
                <c:pt idx="1004">
                  <c:v>87.040217363443062</c:v>
                </c:pt>
                <c:pt idx="1005">
                  <c:v>88.032707046369282</c:v>
                </c:pt>
                <c:pt idx="1006">
                  <c:v>89.020582882628986</c:v>
                </c:pt>
                <c:pt idx="1007">
                  <c:v>89.497859687796492</c:v>
                </c:pt>
                <c:pt idx="1008">
                  <c:v>89.53477046112846</c:v>
                </c:pt>
                <c:pt idx="1009">
                  <c:v>89.441980878168934</c:v>
                </c:pt>
                <c:pt idx="1010">
                  <c:v>90.131494629995245</c:v>
                </c:pt>
                <c:pt idx="1011">
                  <c:v>89.606028759644332</c:v>
                </c:pt>
                <c:pt idx="1012">
                  <c:v>89.902340245559287</c:v>
                </c:pt>
                <c:pt idx="1013">
                  <c:v>90.450875349242679</c:v>
                </c:pt>
                <c:pt idx="1014">
                  <c:v>89.79981031963716</c:v>
                </c:pt>
                <c:pt idx="1015">
                  <c:v>89.71317253223296</c:v>
                </c:pt>
                <c:pt idx="1016">
                  <c:v>89.686002101863593</c:v>
                </c:pt>
                <c:pt idx="1017">
                  <c:v>89.870043318893821</c:v>
                </c:pt>
                <c:pt idx="1018">
                  <c:v>89.885935457411748</c:v>
                </c:pt>
                <c:pt idx="1019">
                  <c:v>90.343731576654065</c:v>
                </c:pt>
                <c:pt idx="1020">
                  <c:v>89.924896829262167</c:v>
                </c:pt>
                <c:pt idx="1021">
                  <c:v>90.390895342578247</c:v>
                </c:pt>
                <c:pt idx="1022">
                  <c:v>90.439597057391254</c:v>
                </c:pt>
                <c:pt idx="1023">
                  <c:v>89.533232512239621</c:v>
                </c:pt>
                <c:pt idx="1024">
                  <c:v>89.210263245584912</c:v>
                </c:pt>
                <c:pt idx="1025">
                  <c:v>88.445389998205826</c:v>
                </c:pt>
                <c:pt idx="1026">
                  <c:v>89.285110091508059</c:v>
                </c:pt>
                <c:pt idx="1027">
                  <c:v>89.961294952964479</c:v>
                </c:pt>
                <c:pt idx="1028">
                  <c:v>90.632865967754427</c:v>
                </c:pt>
                <c:pt idx="1029">
                  <c:v>90.837925819598681</c:v>
                </c:pt>
                <c:pt idx="1030">
                  <c:v>91.207033552918347</c:v>
                </c:pt>
                <c:pt idx="1031">
                  <c:v>92.277445979545362</c:v>
                </c:pt>
                <c:pt idx="1032">
                  <c:v>92.432266167687786</c:v>
                </c:pt>
                <c:pt idx="1033">
                  <c:v>91.020429087740069</c:v>
                </c:pt>
                <c:pt idx="1034">
                  <c:v>90.261194986286711</c:v>
                </c:pt>
                <c:pt idx="1035">
                  <c:v>90.187373439622775</c:v>
                </c:pt>
                <c:pt idx="1036">
                  <c:v>90.176607797400948</c:v>
                </c:pt>
                <c:pt idx="1037">
                  <c:v>89.3163817189143</c:v>
                </c:pt>
                <c:pt idx="1038">
                  <c:v>88.760669520416371</c:v>
                </c:pt>
                <c:pt idx="1039">
                  <c:v>87.814830953784721</c:v>
                </c:pt>
                <c:pt idx="1040">
                  <c:v>87.244251916028063</c:v>
                </c:pt>
                <c:pt idx="1041">
                  <c:v>89.946428113705764</c:v>
                </c:pt>
                <c:pt idx="1042">
                  <c:v>90.475995181093566</c:v>
                </c:pt>
                <c:pt idx="1043">
                  <c:v>90.933791300335869</c:v>
                </c:pt>
                <c:pt idx="1044">
                  <c:v>91.117832517366111</c:v>
                </c:pt>
                <c:pt idx="1045">
                  <c:v>92.927998359521283</c:v>
                </c:pt>
                <c:pt idx="1046">
                  <c:v>93.923563940225151</c:v>
                </c:pt>
                <c:pt idx="1047">
                  <c:v>94.592059057237449</c:v>
                </c:pt>
                <c:pt idx="1048">
                  <c:v>94.796606259452091</c:v>
                </c:pt>
                <c:pt idx="1049">
                  <c:v>94.416220234280985</c:v>
                </c:pt>
                <c:pt idx="1050">
                  <c:v>94.422884679465923</c:v>
                </c:pt>
                <c:pt idx="1051">
                  <c:v>94.325481249839896</c:v>
                </c:pt>
                <c:pt idx="1052">
                  <c:v>93.302745238766661</c:v>
                </c:pt>
                <c:pt idx="1053">
                  <c:v>94.75918283649051</c:v>
                </c:pt>
                <c:pt idx="1054">
                  <c:v>93.690308358752304</c:v>
                </c:pt>
                <c:pt idx="1055">
                  <c:v>94.07325763207146</c:v>
                </c:pt>
                <c:pt idx="1056">
                  <c:v>93.403737215799964</c:v>
                </c:pt>
                <c:pt idx="1057">
                  <c:v>93.19867736395571</c:v>
                </c:pt>
                <c:pt idx="1058">
                  <c:v>93.319150026914215</c:v>
                </c:pt>
                <c:pt idx="1059">
                  <c:v>93.319150026914215</c:v>
                </c:pt>
                <c:pt idx="1060">
                  <c:v>93.363750544690348</c:v>
                </c:pt>
                <c:pt idx="1061">
                  <c:v>90.630815369236018</c:v>
                </c:pt>
                <c:pt idx="1062">
                  <c:v>90.070489324071588</c:v>
                </c:pt>
                <c:pt idx="1063">
                  <c:v>90.725655550713995</c:v>
                </c:pt>
                <c:pt idx="1064">
                  <c:v>90.352446620357441</c:v>
                </c:pt>
                <c:pt idx="1065">
                  <c:v>90.049470689257546</c:v>
                </c:pt>
                <c:pt idx="1066">
                  <c:v>90.198651731474257</c:v>
                </c:pt>
                <c:pt idx="1067">
                  <c:v>91.566400943275468</c:v>
                </c:pt>
                <c:pt idx="1068">
                  <c:v>90.965062927742181</c:v>
                </c:pt>
                <c:pt idx="1069">
                  <c:v>91.048112167739092</c:v>
                </c:pt>
                <c:pt idx="1070">
                  <c:v>91.078871145515734</c:v>
                </c:pt>
                <c:pt idx="1071">
                  <c:v>91.581780432163768</c:v>
                </c:pt>
                <c:pt idx="1072">
                  <c:v>92.851613564709325</c:v>
                </c:pt>
                <c:pt idx="1073">
                  <c:v>90.580063055904574</c:v>
                </c:pt>
                <c:pt idx="1074">
                  <c:v>91.340322456617145</c:v>
                </c:pt>
                <c:pt idx="1075">
                  <c:v>89.073385794478867</c:v>
                </c:pt>
                <c:pt idx="1076">
                  <c:v>92.416886678799486</c:v>
                </c:pt>
                <c:pt idx="1077">
                  <c:v>92.727039704713917</c:v>
                </c:pt>
                <c:pt idx="1078">
                  <c:v>94.456719555020229</c:v>
                </c:pt>
                <c:pt idx="1079">
                  <c:v>93.950221720964919</c:v>
                </c:pt>
                <c:pt idx="1080">
                  <c:v>91.48488965216734</c:v>
                </c:pt>
                <c:pt idx="1081">
                  <c:v>91.005049598851784</c:v>
                </c:pt>
                <c:pt idx="1082">
                  <c:v>90.444723553687339</c:v>
                </c:pt>
                <c:pt idx="1083">
                  <c:v>87.86507061748658</c:v>
                </c:pt>
                <c:pt idx="1084">
                  <c:v>88.46333273524219</c:v>
                </c:pt>
                <c:pt idx="1085">
                  <c:v>88.978545613000904</c:v>
                </c:pt>
                <c:pt idx="1086">
                  <c:v>88.391049137467107</c:v>
                </c:pt>
                <c:pt idx="1087">
                  <c:v>86.512700894573697</c:v>
                </c:pt>
                <c:pt idx="1088">
                  <c:v>86.023633147925153</c:v>
                </c:pt>
                <c:pt idx="1089">
                  <c:v>85.305411016840637</c:v>
                </c:pt>
                <c:pt idx="1090">
                  <c:v>85.805244405711008</c:v>
                </c:pt>
                <c:pt idx="1091">
                  <c:v>84.862994386486648</c:v>
                </c:pt>
                <c:pt idx="1092">
                  <c:v>85.813446799784771</c:v>
                </c:pt>
                <c:pt idx="1093">
                  <c:v>84.717914541306811</c:v>
                </c:pt>
                <c:pt idx="1094">
                  <c:v>83.633147925050707</c:v>
                </c:pt>
                <c:pt idx="1095">
                  <c:v>85.844205777561399</c:v>
                </c:pt>
                <c:pt idx="1096">
                  <c:v>86.714684848640275</c:v>
                </c:pt>
                <c:pt idx="1097">
                  <c:v>86.26098992643486</c:v>
                </c:pt>
                <c:pt idx="1098">
                  <c:v>85.812934150155158</c:v>
                </c:pt>
                <c:pt idx="1099">
                  <c:v>85.812934150155158</c:v>
                </c:pt>
                <c:pt idx="1100">
                  <c:v>84.971676107964086</c:v>
                </c:pt>
                <c:pt idx="1101">
                  <c:v>85.323353753876987</c:v>
                </c:pt>
                <c:pt idx="1102">
                  <c:v>84.021223694665963</c:v>
                </c:pt>
                <c:pt idx="1103">
                  <c:v>85.017301924999444</c:v>
                </c:pt>
                <c:pt idx="1104">
                  <c:v>86.066695716812418</c:v>
                </c:pt>
                <c:pt idx="1105">
                  <c:v>84.432368697613683</c:v>
                </c:pt>
                <c:pt idx="1106">
                  <c:v>83.669546048753048</c:v>
                </c:pt>
                <c:pt idx="1107">
                  <c:v>82.947222720631657</c:v>
                </c:pt>
                <c:pt idx="1108">
                  <c:v>83.266603439879077</c:v>
                </c:pt>
                <c:pt idx="1109">
                  <c:v>81.233947658472871</c:v>
                </c:pt>
                <c:pt idx="1110">
                  <c:v>80.828954451080477</c:v>
                </c:pt>
                <c:pt idx="1111">
                  <c:v>82.437648988798671</c:v>
                </c:pt>
                <c:pt idx="1112">
                  <c:v>82.893394509522551</c:v>
                </c:pt>
                <c:pt idx="1113">
                  <c:v>82.221823494732604</c:v>
                </c:pt>
                <c:pt idx="1114">
                  <c:v>80.337323456283883</c:v>
                </c:pt>
                <c:pt idx="1115">
                  <c:v>82.910824596929316</c:v>
                </c:pt>
                <c:pt idx="1116">
                  <c:v>81.795299002896556</c:v>
                </c:pt>
                <c:pt idx="1117">
                  <c:v>80.585958526645058</c:v>
                </c:pt>
                <c:pt idx="1118">
                  <c:v>79.872350242227043</c:v>
                </c:pt>
                <c:pt idx="1119">
                  <c:v>78.667110963012419</c:v>
                </c:pt>
                <c:pt idx="1120">
                  <c:v>75.394868377207686</c:v>
                </c:pt>
                <c:pt idx="1121">
                  <c:v>75.727065337195384</c:v>
                </c:pt>
                <c:pt idx="1122">
                  <c:v>74.739702150565279</c:v>
                </c:pt>
                <c:pt idx="1123">
                  <c:v>76.60267090457036</c:v>
                </c:pt>
                <c:pt idx="1124">
                  <c:v>74.717658216492026</c:v>
                </c:pt>
                <c:pt idx="1125">
                  <c:v>75.763976110527352</c:v>
                </c:pt>
                <c:pt idx="1126">
                  <c:v>77.736139235639484</c:v>
                </c:pt>
                <c:pt idx="1127">
                  <c:v>78.325686309691719</c:v>
                </c:pt>
                <c:pt idx="1128">
                  <c:v>77.07379591418254</c:v>
                </c:pt>
                <c:pt idx="1129">
                  <c:v>71.598697869940864</c:v>
                </c:pt>
                <c:pt idx="1130">
                  <c:v>71.648424884013082</c:v>
                </c:pt>
                <c:pt idx="1131">
                  <c:v>68.772973111526994</c:v>
                </c:pt>
                <c:pt idx="1132">
                  <c:v>66.952554276779594</c:v>
                </c:pt>
                <c:pt idx="1133">
                  <c:v>71.59357137364475</c:v>
                </c:pt>
                <c:pt idx="1134">
                  <c:v>73.813344269858831</c:v>
                </c:pt>
                <c:pt idx="1135">
                  <c:v>80.023581882962162</c:v>
                </c:pt>
                <c:pt idx="1136">
                  <c:v>79.111065542255218</c:v>
                </c:pt>
                <c:pt idx="1137">
                  <c:v>85.837028682746848</c:v>
                </c:pt>
                <c:pt idx="1138">
                  <c:v>88.519724194499332</c:v>
                </c:pt>
                <c:pt idx="1139">
                  <c:v>88.588419244867154</c:v>
                </c:pt>
                <c:pt idx="1140">
                  <c:v>93.381180632097042</c:v>
                </c:pt>
                <c:pt idx="1141">
                  <c:v>96.074129136441741</c:v>
                </c:pt>
                <c:pt idx="1142">
                  <c:v>97.681798374900723</c:v>
                </c:pt>
                <c:pt idx="1143">
                  <c:v>98.098069874144571</c:v>
                </c:pt>
                <c:pt idx="1144">
                  <c:v>95.537897623869014</c:v>
                </c:pt>
                <c:pt idx="1145">
                  <c:v>94.759695486120066</c:v>
                </c:pt>
                <c:pt idx="1146">
                  <c:v>97.197344474918665</c:v>
                </c:pt>
                <c:pt idx="1147">
                  <c:v>100.10765642221828</c:v>
                </c:pt>
                <c:pt idx="1148">
                  <c:v>100.9991541281112</c:v>
                </c:pt>
                <c:pt idx="1149">
                  <c:v>102.67192986953071</c:v>
                </c:pt>
                <c:pt idx="1150">
                  <c:v>105.64222182349479</c:v>
                </c:pt>
                <c:pt idx="1151">
                  <c:v>106.40299387383699</c:v>
                </c:pt>
                <c:pt idx="1152">
                  <c:v>107.08686847973757</c:v>
                </c:pt>
                <c:pt idx="1153">
                  <c:v>106.37992464050451</c:v>
                </c:pt>
                <c:pt idx="1154">
                  <c:v>106.43067695383598</c:v>
                </c:pt>
                <c:pt idx="1155">
                  <c:v>106.96229461974221</c:v>
                </c:pt>
                <c:pt idx="1156">
                  <c:v>107.07610283751576</c:v>
                </c:pt>
                <c:pt idx="1157">
                  <c:v>106.96280726937181</c:v>
                </c:pt>
                <c:pt idx="1158">
                  <c:v>107.37497757157878</c:v>
                </c:pt>
                <c:pt idx="1159">
                  <c:v>107.75638889600908</c:v>
                </c:pt>
                <c:pt idx="1160">
                  <c:v>107.71794017378828</c:v>
                </c:pt>
                <c:pt idx="1161">
                  <c:v>108.0937123522929</c:v>
                </c:pt>
                <c:pt idx="1162">
                  <c:v>107.00484453899988</c:v>
                </c:pt>
                <c:pt idx="1163">
                  <c:v>105.72834696126937</c:v>
                </c:pt>
                <c:pt idx="1164">
                  <c:v>105.237741265732</c:v>
                </c:pt>
                <c:pt idx="1165">
                  <c:v>104.00738215466644</c:v>
                </c:pt>
                <c:pt idx="1166">
                  <c:v>104.19449926947433</c:v>
                </c:pt>
                <c:pt idx="1167">
                  <c:v>106.38915233383752</c:v>
                </c:pt>
                <c:pt idx="1168">
                  <c:v>107.34678184195019</c:v>
                </c:pt>
                <c:pt idx="1169">
                  <c:v>109.6834388537155</c:v>
                </c:pt>
                <c:pt idx="1170">
                  <c:v>110.78563555737838</c:v>
                </c:pt>
                <c:pt idx="1171">
                  <c:v>110.05408453592399</c:v>
                </c:pt>
                <c:pt idx="1172">
                  <c:v>110.54622818035021</c:v>
                </c:pt>
                <c:pt idx="1173">
                  <c:v>109.54194755594298</c:v>
                </c:pt>
                <c:pt idx="1174">
                  <c:v>109.67113526260486</c:v>
                </c:pt>
                <c:pt idx="1175">
                  <c:v>109.82082895445114</c:v>
                </c:pt>
                <c:pt idx="1176">
                  <c:v>109.84594878630207</c:v>
                </c:pt>
                <c:pt idx="1177">
                  <c:v>109.82954399815453</c:v>
                </c:pt>
                <c:pt idx="1178">
                  <c:v>110.41242662702184</c:v>
                </c:pt>
                <c:pt idx="1179">
                  <c:v>110.24837874554642</c:v>
                </c:pt>
                <c:pt idx="1180">
                  <c:v>109.88644810704132</c:v>
                </c:pt>
                <c:pt idx="1181">
                  <c:v>109.20616204854799</c:v>
                </c:pt>
                <c:pt idx="1182">
                  <c:v>108.38848588931903</c:v>
                </c:pt>
                <c:pt idx="1183">
                  <c:v>108.33209443006183</c:v>
                </c:pt>
                <c:pt idx="1184">
                  <c:v>108.40847922487383</c:v>
                </c:pt>
                <c:pt idx="1185">
                  <c:v>108.7001768641223</c:v>
                </c:pt>
                <c:pt idx="1186">
                  <c:v>108.9406095404097</c:v>
                </c:pt>
                <c:pt idx="1187">
                  <c:v>108.13780022043942</c:v>
                </c:pt>
                <c:pt idx="1188">
                  <c:v>108.49614231153727</c:v>
                </c:pt>
                <c:pt idx="1189">
                  <c:v>108.05064978340562</c:v>
                </c:pt>
                <c:pt idx="1190">
                  <c:v>107.42675518416947</c:v>
                </c:pt>
                <c:pt idx="1191">
                  <c:v>107.71178837823298</c:v>
                </c:pt>
                <c:pt idx="1192">
                  <c:v>107.22682182862131</c:v>
                </c:pt>
                <c:pt idx="1193">
                  <c:v>106.72903903826936</c:v>
                </c:pt>
                <c:pt idx="1194">
                  <c:v>106.6239458641992</c:v>
                </c:pt>
                <c:pt idx="1195">
                  <c:v>105.98415912644511</c:v>
                </c:pt>
                <c:pt idx="1196">
                  <c:v>105.82523774126581</c:v>
                </c:pt>
                <c:pt idx="1197">
                  <c:v>104.68049111834523</c:v>
                </c:pt>
                <c:pt idx="1198">
                  <c:v>105.1998051931408</c:v>
                </c:pt>
                <c:pt idx="1199">
                  <c:v>105.38640965831907</c:v>
                </c:pt>
                <c:pt idx="1200">
                  <c:v>105.76884628200861</c:v>
                </c:pt>
                <c:pt idx="1201">
                  <c:v>105.06549099018281</c:v>
                </c:pt>
                <c:pt idx="1202">
                  <c:v>104.62102376131038</c:v>
                </c:pt>
                <c:pt idx="1203">
                  <c:v>104.45492528131653</c:v>
                </c:pt>
                <c:pt idx="1204">
                  <c:v>104.84761489759829</c:v>
                </c:pt>
                <c:pt idx="1205">
                  <c:v>104.7563632635276</c:v>
                </c:pt>
                <c:pt idx="1206">
                  <c:v>104.61282136723662</c:v>
                </c:pt>
                <c:pt idx="1207">
                  <c:v>104.76969215389748</c:v>
                </c:pt>
                <c:pt idx="1208">
                  <c:v>104.14836080280938</c:v>
                </c:pt>
                <c:pt idx="1209">
                  <c:v>104.68407966575251</c:v>
                </c:pt>
                <c:pt idx="1210">
                  <c:v>104.42724220131758</c:v>
                </c:pt>
                <c:pt idx="1211">
                  <c:v>103.6341732243099</c:v>
                </c:pt>
                <c:pt idx="1212">
                  <c:v>104.08274165021922</c:v>
                </c:pt>
                <c:pt idx="1213">
                  <c:v>104.21705585317721</c:v>
                </c:pt>
                <c:pt idx="1214">
                  <c:v>104.06787481096052</c:v>
                </c:pt>
                <c:pt idx="1215">
                  <c:v>104.54310101760957</c:v>
                </c:pt>
                <c:pt idx="1216">
                  <c:v>104.18475892651173</c:v>
                </c:pt>
                <c:pt idx="1217">
                  <c:v>104.72201573834369</c:v>
                </c:pt>
                <c:pt idx="1218">
                  <c:v>104.64050444723559</c:v>
                </c:pt>
                <c:pt idx="1219">
                  <c:v>104.75072411760186</c:v>
                </c:pt>
                <c:pt idx="1220">
                  <c:v>104.07710250429348</c:v>
                </c:pt>
                <c:pt idx="1221">
                  <c:v>104.34521826057984</c:v>
                </c:pt>
                <c:pt idx="1222">
                  <c:v>103.64340091764286</c:v>
                </c:pt>
                <c:pt idx="1223">
                  <c:v>103.95457924281652</c:v>
                </c:pt>
                <c:pt idx="1224">
                  <c:v>103.24866070284267</c:v>
                </c:pt>
                <c:pt idx="1225">
                  <c:v>102.48942660138931</c:v>
                </c:pt>
                <c:pt idx="1226">
                  <c:v>101.43234306513216</c:v>
                </c:pt>
                <c:pt idx="1227">
                  <c:v>102.49455309768541</c:v>
                </c:pt>
                <c:pt idx="1228">
                  <c:v>102.5232614769436</c:v>
                </c:pt>
                <c:pt idx="1229">
                  <c:v>102.46123087176073</c:v>
                </c:pt>
                <c:pt idx="1230">
                  <c:v>102.46123087176073</c:v>
                </c:pt>
                <c:pt idx="1231">
                  <c:v>103.00207623099996</c:v>
                </c:pt>
                <c:pt idx="1232">
                  <c:v>102.24438007843544</c:v>
                </c:pt>
                <c:pt idx="1233">
                  <c:v>102.01522569399948</c:v>
                </c:pt>
                <c:pt idx="1234">
                  <c:v>101.66149744956815</c:v>
                </c:pt>
                <c:pt idx="1235">
                  <c:v>100.66285597108661</c:v>
                </c:pt>
                <c:pt idx="1236">
                  <c:v>99.832363571117384</c:v>
                </c:pt>
                <c:pt idx="1237">
                  <c:v>99.125932381513906</c:v>
                </c:pt>
                <c:pt idx="1238">
                  <c:v>98.489734191167102</c:v>
                </c:pt>
                <c:pt idx="1239">
                  <c:v>98.406172301540551</c:v>
                </c:pt>
                <c:pt idx="1240">
                  <c:v>97.829954117858193</c:v>
                </c:pt>
                <c:pt idx="1241">
                  <c:v>96.259195652731194</c:v>
                </c:pt>
                <c:pt idx="1242">
                  <c:v>96.195114449029859</c:v>
                </c:pt>
                <c:pt idx="1243">
                  <c:v>95.95006792607596</c:v>
                </c:pt>
                <c:pt idx="1244">
                  <c:v>96.573449875682499</c:v>
                </c:pt>
                <c:pt idx="1245">
                  <c:v>96.962038294927368</c:v>
                </c:pt>
                <c:pt idx="1246">
                  <c:v>97.050726680850005</c:v>
                </c:pt>
                <c:pt idx="1247">
                  <c:v>97.489554763796733</c:v>
                </c:pt>
                <c:pt idx="1248">
                  <c:v>99.538102683720865</c:v>
                </c:pt>
                <c:pt idx="1249">
                  <c:v>100.55109835183148</c:v>
                </c:pt>
                <c:pt idx="1250">
                  <c:v>100.23274293184326</c:v>
                </c:pt>
                <c:pt idx="1251">
                  <c:v>100.10252992592217</c:v>
                </c:pt>
                <c:pt idx="1252">
                  <c:v>99.519134647425247</c:v>
                </c:pt>
                <c:pt idx="1253">
                  <c:v>101.11347499551434</c:v>
                </c:pt>
                <c:pt idx="1254">
                  <c:v>100.86842847256045</c:v>
                </c:pt>
                <c:pt idx="1255">
                  <c:v>102.3443467562095</c:v>
                </c:pt>
                <c:pt idx="1256">
                  <c:v>101.67226309178994</c:v>
                </c:pt>
                <c:pt idx="1257">
                  <c:v>101.34980647476485</c:v>
                </c:pt>
                <c:pt idx="1258">
                  <c:v>101.10783584958861</c:v>
                </c:pt>
                <c:pt idx="1259">
                  <c:v>102.3930484710225</c:v>
                </c:pt>
                <c:pt idx="1260">
                  <c:v>101.36364801476432</c:v>
                </c:pt>
                <c:pt idx="1261">
                  <c:v>101.29187706661882</c:v>
                </c:pt>
                <c:pt idx="1262">
                  <c:v>100.60697716145901</c:v>
                </c:pt>
                <c:pt idx="1263">
                  <c:v>99.785199805193159</c:v>
                </c:pt>
                <c:pt idx="1264">
                  <c:v>99.63550611334685</c:v>
                </c:pt>
                <c:pt idx="1265">
                  <c:v>99.498116012611192</c:v>
                </c:pt>
                <c:pt idx="1266">
                  <c:v>100.28964704073003</c:v>
                </c:pt>
                <c:pt idx="1267">
                  <c:v>99.143362468920628</c:v>
                </c:pt>
                <c:pt idx="1268">
                  <c:v>99.336118729654231</c:v>
                </c:pt>
                <c:pt idx="1269">
                  <c:v>99.920539307410351</c:v>
                </c:pt>
                <c:pt idx="1270">
                  <c:v>100</c:v>
                </c:pt>
              </c:numCache>
            </c:numRef>
          </c:val>
          <c:smooth val="0"/>
          <c:extLst>
            <c:ext xmlns:c16="http://schemas.microsoft.com/office/drawing/2014/chart" uri="{C3380CC4-5D6E-409C-BE32-E72D297353CC}">
              <c16:uniqueId val="{00000003-8743-4B98-9D60-524458A6748B}"/>
            </c:ext>
          </c:extLst>
        </c:ser>
        <c:ser>
          <c:idx val="4"/>
          <c:order val="4"/>
          <c:tx>
            <c:strRef>
              <c:f>'Total Return Regiune 5Y'!$L$2</c:f>
              <c:strCache>
                <c:ptCount val="1"/>
                <c:pt idx="0">
                  <c:v> BUX </c:v>
                </c:pt>
              </c:strCache>
            </c:strRef>
          </c:tx>
          <c:spPr>
            <a:ln w="28575" cap="rnd">
              <a:solidFill>
                <a:schemeClr val="accent6">
                  <a:lumMod val="50000"/>
                </a:schemeClr>
              </a:solidFill>
              <a:round/>
            </a:ln>
            <a:effectLst/>
          </c:spPr>
          <c:marker>
            <c:symbol val="none"/>
          </c:marker>
          <c:cat>
            <c:numRef>
              <c:f>'Total Return Regiune 5Y'!$A$3:$A$1273</c:f>
              <c:numCache>
                <c:formatCode>dd\-mmm\-yyyy</c:formatCode>
                <c:ptCount val="127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45315</c:v>
                </c:pt>
                <c:pt idx="155">
                  <c:v>45314</c:v>
                </c:pt>
                <c:pt idx="156">
                  <c:v>45313</c:v>
                </c:pt>
                <c:pt idx="157">
                  <c:v>45310</c:v>
                </c:pt>
                <c:pt idx="158">
                  <c:v>45309</c:v>
                </c:pt>
                <c:pt idx="159">
                  <c:v>45308</c:v>
                </c:pt>
                <c:pt idx="160">
                  <c:v>45307</c:v>
                </c:pt>
                <c:pt idx="161">
                  <c:v>45306</c:v>
                </c:pt>
                <c:pt idx="162">
                  <c:v>45303</c:v>
                </c:pt>
                <c:pt idx="163">
                  <c:v>45302</c:v>
                </c:pt>
                <c:pt idx="164">
                  <c:v>45301</c:v>
                </c:pt>
                <c:pt idx="165">
                  <c:v>45300</c:v>
                </c:pt>
                <c:pt idx="166">
                  <c:v>45299</c:v>
                </c:pt>
                <c:pt idx="167">
                  <c:v>45296</c:v>
                </c:pt>
                <c:pt idx="168">
                  <c:v>45295</c:v>
                </c:pt>
                <c:pt idx="169">
                  <c:v>45294</c:v>
                </c:pt>
                <c:pt idx="170">
                  <c:v>45293</c:v>
                </c:pt>
                <c:pt idx="171">
                  <c:v>45289</c:v>
                </c:pt>
                <c:pt idx="172">
                  <c:v>45288</c:v>
                </c:pt>
                <c:pt idx="173">
                  <c:v>45287</c:v>
                </c:pt>
                <c:pt idx="174">
                  <c:v>45282</c:v>
                </c:pt>
                <c:pt idx="175">
                  <c:v>45281</c:v>
                </c:pt>
                <c:pt idx="176">
                  <c:v>45280</c:v>
                </c:pt>
                <c:pt idx="177">
                  <c:v>45279</c:v>
                </c:pt>
                <c:pt idx="178">
                  <c:v>45278</c:v>
                </c:pt>
                <c:pt idx="179">
                  <c:v>45275</c:v>
                </c:pt>
                <c:pt idx="180">
                  <c:v>45274</c:v>
                </c:pt>
                <c:pt idx="181">
                  <c:v>45273</c:v>
                </c:pt>
                <c:pt idx="182">
                  <c:v>45272</c:v>
                </c:pt>
                <c:pt idx="183">
                  <c:v>45271</c:v>
                </c:pt>
                <c:pt idx="184">
                  <c:v>45268</c:v>
                </c:pt>
                <c:pt idx="185">
                  <c:v>45267</c:v>
                </c:pt>
                <c:pt idx="186">
                  <c:v>45266</c:v>
                </c:pt>
                <c:pt idx="187">
                  <c:v>45265</c:v>
                </c:pt>
                <c:pt idx="188">
                  <c:v>45264</c:v>
                </c:pt>
                <c:pt idx="189">
                  <c:v>45261</c:v>
                </c:pt>
                <c:pt idx="190">
                  <c:v>45260</c:v>
                </c:pt>
                <c:pt idx="191">
                  <c:v>45259</c:v>
                </c:pt>
                <c:pt idx="192">
                  <c:v>45258</c:v>
                </c:pt>
                <c:pt idx="193">
                  <c:v>45257</c:v>
                </c:pt>
                <c:pt idx="194">
                  <c:v>45254</c:v>
                </c:pt>
                <c:pt idx="195">
                  <c:v>45253</c:v>
                </c:pt>
                <c:pt idx="196">
                  <c:v>45252</c:v>
                </c:pt>
                <c:pt idx="197">
                  <c:v>45251</c:v>
                </c:pt>
                <c:pt idx="198">
                  <c:v>45250</c:v>
                </c:pt>
                <c:pt idx="199">
                  <c:v>45247</c:v>
                </c:pt>
                <c:pt idx="200">
                  <c:v>45246</c:v>
                </c:pt>
                <c:pt idx="201">
                  <c:v>45245</c:v>
                </c:pt>
                <c:pt idx="202">
                  <c:v>45244</c:v>
                </c:pt>
                <c:pt idx="203">
                  <c:v>45243</c:v>
                </c:pt>
                <c:pt idx="204">
                  <c:v>45240</c:v>
                </c:pt>
                <c:pt idx="205">
                  <c:v>45239</c:v>
                </c:pt>
                <c:pt idx="206">
                  <c:v>45238</c:v>
                </c:pt>
                <c:pt idx="207">
                  <c:v>45237</c:v>
                </c:pt>
                <c:pt idx="208">
                  <c:v>45236</c:v>
                </c:pt>
                <c:pt idx="209">
                  <c:v>45233</c:v>
                </c:pt>
                <c:pt idx="210">
                  <c:v>45232</c:v>
                </c:pt>
                <c:pt idx="211">
                  <c:v>45231</c:v>
                </c:pt>
                <c:pt idx="212">
                  <c:v>45230</c:v>
                </c:pt>
                <c:pt idx="213">
                  <c:v>45229</c:v>
                </c:pt>
                <c:pt idx="214">
                  <c:v>45226</c:v>
                </c:pt>
                <c:pt idx="215">
                  <c:v>45224</c:v>
                </c:pt>
                <c:pt idx="216">
                  <c:v>45223</c:v>
                </c:pt>
                <c:pt idx="217">
                  <c:v>45222</c:v>
                </c:pt>
                <c:pt idx="218">
                  <c:v>45219</c:v>
                </c:pt>
                <c:pt idx="219">
                  <c:v>45218</c:v>
                </c:pt>
                <c:pt idx="220">
                  <c:v>45217</c:v>
                </c:pt>
                <c:pt idx="221">
                  <c:v>45216</c:v>
                </c:pt>
                <c:pt idx="222">
                  <c:v>45215</c:v>
                </c:pt>
                <c:pt idx="223">
                  <c:v>45212</c:v>
                </c:pt>
                <c:pt idx="224">
                  <c:v>45211</c:v>
                </c:pt>
                <c:pt idx="225">
                  <c:v>45210</c:v>
                </c:pt>
                <c:pt idx="226">
                  <c:v>45209</c:v>
                </c:pt>
                <c:pt idx="227">
                  <c:v>45208</c:v>
                </c:pt>
                <c:pt idx="228">
                  <c:v>45205</c:v>
                </c:pt>
                <c:pt idx="229">
                  <c:v>45204</c:v>
                </c:pt>
                <c:pt idx="230">
                  <c:v>45203</c:v>
                </c:pt>
                <c:pt idx="231">
                  <c:v>45202</c:v>
                </c:pt>
                <c:pt idx="232">
                  <c:v>45201</c:v>
                </c:pt>
                <c:pt idx="233">
                  <c:v>45198</c:v>
                </c:pt>
                <c:pt idx="234">
                  <c:v>45197</c:v>
                </c:pt>
                <c:pt idx="235">
                  <c:v>45196</c:v>
                </c:pt>
                <c:pt idx="236">
                  <c:v>45195</c:v>
                </c:pt>
                <c:pt idx="237">
                  <c:v>45194</c:v>
                </c:pt>
                <c:pt idx="238">
                  <c:v>45191</c:v>
                </c:pt>
                <c:pt idx="239">
                  <c:v>45190</c:v>
                </c:pt>
                <c:pt idx="240">
                  <c:v>45189</c:v>
                </c:pt>
                <c:pt idx="241">
                  <c:v>45188</c:v>
                </c:pt>
                <c:pt idx="242">
                  <c:v>45187</c:v>
                </c:pt>
                <c:pt idx="243">
                  <c:v>45184</c:v>
                </c:pt>
                <c:pt idx="244">
                  <c:v>45183</c:v>
                </c:pt>
                <c:pt idx="245">
                  <c:v>45182</c:v>
                </c:pt>
                <c:pt idx="246">
                  <c:v>45181</c:v>
                </c:pt>
                <c:pt idx="247">
                  <c:v>45180</c:v>
                </c:pt>
                <c:pt idx="248">
                  <c:v>45177</c:v>
                </c:pt>
                <c:pt idx="249">
                  <c:v>45176</c:v>
                </c:pt>
                <c:pt idx="250">
                  <c:v>45175</c:v>
                </c:pt>
                <c:pt idx="251">
                  <c:v>45174</c:v>
                </c:pt>
                <c:pt idx="252">
                  <c:v>45173</c:v>
                </c:pt>
                <c:pt idx="253">
                  <c:v>45170</c:v>
                </c:pt>
                <c:pt idx="254">
                  <c:v>45169</c:v>
                </c:pt>
                <c:pt idx="255">
                  <c:v>45168</c:v>
                </c:pt>
                <c:pt idx="256">
                  <c:v>45167</c:v>
                </c:pt>
                <c:pt idx="257">
                  <c:v>45166</c:v>
                </c:pt>
                <c:pt idx="258">
                  <c:v>45163</c:v>
                </c:pt>
                <c:pt idx="259">
                  <c:v>45162</c:v>
                </c:pt>
                <c:pt idx="260">
                  <c:v>45161</c:v>
                </c:pt>
                <c:pt idx="261">
                  <c:v>45160</c:v>
                </c:pt>
                <c:pt idx="262">
                  <c:v>45159</c:v>
                </c:pt>
                <c:pt idx="263">
                  <c:v>45156</c:v>
                </c:pt>
                <c:pt idx="264">
                  <c:v>45155</c:v>
                </c:pt>
                <c:pt idx="265">
                  <c:v>45154</c:v>
                </c:pt>
                <c:pt idx="266">
                  <c:v>45153</c:v>
                </c:pt>
                <c:pt idx="267">
                  <c:v>45152</c:v>
                </c:pt>
                <c:pt idx="268">
                  <c:v>45149</c:v>
                </c:pt>
                <c:pt idx="269">
                  <c:v>45148</c:v>
                </c:pt>
                <c:pt idx="270">
                  <c:v>45147</c:v>
                </c:pt>
                <c:pt idx="271">
                  <c:v>45146</c:v>
                </c:pt>
                <c:pt idx="272">
                  <c:v>45145</c:v>
                </c:pt>
                <c:pt idx="273">
                  <c:v>45142</c:v>
                </c:pt>
                <c:pt idx="274">
                  <c:v>45141</c:v>
                </c:pt>
                <c:pt idx="275">
                  <c:v>45140</c:v>
                </c:pt>
                <c:pt idx="276">
                  <c:v>45139</c:v>
                </c:pt>
                <c:pt idx="277">
                  <c:v>45138</c:v>
                </c:pt>
                <c:pt idx="278">
                  <c:v>45135</c:v>
                </c:pt>
                <c:pt idx="279">
                  <c:v>45134</c:v>
                </c:pt>
                <c:pt idx="280">
                  <c:v>45133</c:v>
                </c:pt>
                <c:pt idx="281">
                  <c:v>45132</c:v>
                </c:pt>
                <c:pt idx="282">
                  <c:v>45131</c:v>
                </c:pt>
                <c:pt idx="283">
                  <c:v>45128</c:v>
                </c:pt>
                <c:pt idx="284">
                  <c:v>45127</c:v>
                </c:pt>
                <c:pt idx="285">
                  <c:v>45126</c:v>
                </c:pt>
                <c:pt idx="286">
                  <c:v>45125</c:v>
                </c:pt>
                <c:pt idx="287">
                  <c:v>45124</c:v>
                </c:pt>
                <c:pt idx="288">
                  <c:v>45121</c:v>
                </c:pt>
                <c:pt idx="289">
                  <c:v>45120</c:v>
                </c:pt>
                <c:pt idx="290">
                  <c:v>45119</c:v>
                </c:pt>
                <c:pt idx="291">
                  <c:v>45118</c:v>
                </c:pt>
                <c:pt idx="292">
                  <c:v>45117</c:v>
                </c:pt>
                <c:pt idx="293">
                  <c:v>45114</c:v>
                </c:pt>
                <c:pt idx="294">
                  <c:v>45113</c:v>
                </c:pt>
                <c:pt idx="295">
                  <c:v>45112</c:v>
                </c:pt>
                <c:pt idx="296">
                  <c:v>45111</c:v>
                </c:pt>
                <c:pt idx="297">
                  <c:v>45110</c:v>
                </c:pt>
                <c:pt idx="298">
                  <c:v>45107</c:v>
                </c:pt>
                <c:pt idx="299">
                  <c:v>45106</c:v>
                </c:pt>
                <c:pt idx="300">
                  <c:v>45105</c:v>
                </c:pt>
                <c:pt idx="301">
                  <c:v>45104</c:v>
                </c:pt>
                <c:pt idx="302">
                  <c:v>45103</c:v>
                </c:pt>
                <c:pt idx="303">
                  <c:v>45100</c:v>
                </c:pt>
                <c:pt idx="304">
                  <c:v>45099</c:v>
                </c:pt>
                <c:pt idx="305">
                  <c:v>45098</c:v>
                </c:pt>
                <c:pt idx="306">
                  <c:v>45097</c:v>
                </c:pt>
                <c:pt idx="307">
                  <c:v>45096</c:v>
                </c:pt>
                <c:pt idx="308">
                  <c:v>45093</c:v>
                </c:pt>
                <c:pt idx="309">
                  <c:v>45092</c:v>
                </c:pt>
                <c:pt idx="310">
                  <c:v>45091</c:v>
                </c:pt>
                <c:pt idx="311">
                  <c:v>45090</c:v>
                </c:pt>
                <c:pt idx="312">
                  <c:v>45089</c:v>
                </c:pt>
                <c:pt idx="313">
                  <c:v>45086</c:v>
                </c:pt>
                <c:pt idx="314">
                  <c:v>45085</c:v>
                </c:pt>
                <c:pt idx="315">
                  <c:v>45084</c:v>
                </c:pt>
                <c:pt idx="316">
                  <c:v>45083</c:v>
                </c:pt>
                <c:pt idx="317">
                  <c:v>45082</c:v>
                </c:pt>
                <c:pt idx="318">
                  <c:v>45079</c:v>
                </c:pt>
                <c:pt idx="319">
                  <c:v>45078</c:v>
                </c:pt>
                <c:pt idx="320">
                  <c:v>45077</c:v>
                </c:pt>
                <c:pt idx="321">
                  <c:v>45076</c:v>
                </c:pt>
                <c:pt idx="322">
                  <c:v>45075</c:v>
                </c:pt>
                <c:pt idx="323">
                  <c:v>45072</c:v>
                </c:pt>
                <c:pt idx="324">
                  <c:v>45071</c:v>
                </c:pt>
                <c:pt idx="325">
                  <c:v>45070</c:v>
                </c:pt>
                <c:pt idx="326">
                  <c:v>45069</c:v>
                </c:pt>
                <c:pt idx="327">
                  <c:v>45068</c:v>
                </c:pt>
                <c:pt idx="328">
                  <c:v>45065</c:v>
                </c:pt>
                <c:pt idx="329">
                  <c:v>45064</c:v>
                </c:pt>
                <c:pt idx="330">
                  <c:v>45063</c:v>
                </c:pt>
                <c:pt idx="331">
                  <c:v>45062</c:v>
                </c:pt>
                <c:pt idx="332">
                  <c:v>45061</c:v>
                </c:pt>
                <c:pt idx="333">
                  <c:v>45058</c:v>
                </c:pt>
                <c:pt idx="334">
                  <c:v>45057</c:v>
                </c:pt>
                <c:pt idx="335">
                  <c:v>45056</c:v>
                </c:pt>
                <c:pt idx="336">
                  <c:v>45055</c:v>
                </c:pt>
                <c:pt idx="337">
                  <c:v>45054</c:v>
                </c:pt>
                <c:pt idx="338">
                  <c:v>45051</c:v>
                </c:pt>
                <c:pt idx="339">
                  <c:v>45050</c:v>
                </c:pt>
                <c:pt idx="340">
                  <c:v>45049</c:v>
                </c:pt>
                <c:pt idx="341">
                  <c:v>45048</c:v>
                </c:pt>
                <c:pt idx="342">
                  <c:v>45044</c:v>
                </c:pt>
                <c:pt idx="343">
                  <c:v>45043</c:v>
                </c:pt>
                <c:pt idx="344">
                  <c:v>45042</c:v>
                </c:pt>
                <c:pt idx="345">
                  <c:v>45041</c:v>
                </c:pt>
                <c:pt idx="346">
                  <c:v>45040</c:v>
                </c:pt>
                <c:pt idx="347">
                  <c:v>45037</c:v>
                </c:pt>
                <c:pt idx="348">
                  <c:v>45036</c:v>
                </c:pt>
                <c:pt idx="349">
                  <c:v>45035</c:v>
                </c:pt>
                <c:pt idx="350">
                  <c:v>45034</c:v>
                </c:pt>
                <c:pt idx="351">
                  <c:v>45033</c:v>
                </c:pt>
                <c:pt idx="352">
                  <c:v>45030</c:v>
                </c:pt>
                <c:pt idx="353">
                  <c:v>45029</c:v>
                </c:pt>
                <c:pt idx="354">
                  <c:v>45028</c:v>
                </c:pt>
                <c:pt idx="355">
                  <c:v>45027</c:v>
                </c:pt>
                <c:pt idx="356">
                  <c:v>45022</c:v>
                </c:pt>
                <c:pt idx="357">
                  <c:v>45021</c:v>
                </c:pt>
                <c:pt idx="358">
                  <c:v>45020</c:v>
                </c:pt>
                <c:pt idx="359">
                  <c:v>45019</c:v>
                </c:pt>
                <c:pt idx="360">
                  <c:v>45016</c:v>
                </c:pt>
                <c:pt idx="361">
                  <c:v>45015</c:v>
                </c:pt>
                <c:pt idx="362">
                  <c:v>45014</c:v>
                </c:pt>
                <c:pt idx="363">
                  <c:v>45013</c:v>
                </c:pt>
                <c:pt idx="364">
                  <c:v>45012</c:v>
                </c:pt>
                <c:pt idx="365">
                  <c:v>45009</c:v>
                </c:pt>
                <c:pt idx="366">
                  <c:v>45008</c:v>
                </c:pt>
                <c:pt idx="367">
                  <c:v>45007</c:v>
                </c:pt>
                <c:pt idx="368">
                  <c:v>45006</c:v>
                </c:pt>
                <c:pt idx="369">
                  <c:v>45005</c:v>
                </c:pt>
                <c:pt idx="370">
                  <c:v>45002</c:v>
                </c:pt>
                <c:pt idx="371">
                  <c:v>45001</c:v>
                </c:pt>
                <c:pt idx="372">
                  <c:v>45000</c:v>
                </c:pt>
                <c:pt idx="373">
                  <c:v>44999</c:v>
                </c:pt>
                <c:pt idx="374">
                  <c:v>44998</c:v>
                </c:pt>
                <c:pt idx="375">
                  <c:v>44995</c:v>
                </c:pt>
                <c:pt idx="376">
                  <c:v>44994</c:v>
                </c:pt>
                <c:pt idx="377">
                  <c:v>44993</c:v>
                </c:pt>
                <c:pt idx="378">
                  <c:v>44992</c:v>
                </c:pt>
                <c:pt idx="379">
                  <c:v>44991</c:v>
                </c:pt>
                <c:pt idx="380">
                  <c:v>44988</c:v>
                </c:pt>
                <c:pt idx="381">
                  <c:v>44987</c:v>
                </c:pt>
                <c:pt idx="382">
                  <c:v>44986</c:v>
                </c:pt>
                <c:pt idx="383">
                  <c:v>44985</c:v>
                </c:pt>
                <c:pt idx="384">
                  <c:v>44984</c:v>
                </c:pt>
                <c:pt idx="385">
                  <c:v>44981</c:v>
                </c:pt>
                <c:pt idx="386">
                  <c:v>44980</c:v>
                </c:pt>
                <c:pt idx="387">
                  <c:v>44979</c:v>
                </c:pt>
                <c:pt idx="388">
                  <c:v>44978</c:v>
                </c:pt>
                <c:pt idx="389">
                  <c:v>44977</c:v>
                </c:pt>
                <c:pt idx="390">
                  <c:v>44974</c:v>
                </c:pt>
                <c:pt idx="391">
                  <c:v>44973</c:v>
                </c:pt>
                <c:pt idx="392">
                  <c:v>44972</c:v>
                </c:pt>
                <c:pt idx="393">
                  <c:v>44971</c:v>
                </c:pt>
                <c:pt idx="394">
                  <c:v>44970</c:v>
                </c:pt>
                <c:pt idx="395">
                  <c:v>44967</c:v>
                </c:pt>
                <c:pt idx="396">
                  <c:v>44966</c:v>
                </c:pt>
                <c:pt idx="397">
                  <c:v>44965</c:v>
                </c:pt>
                <c:pt idx="398">
                  <c:v>44964</c:v>
                </c:pt>
                <c:pt idx="399">
                  <c:v>44963</c:v>
                </c:pt>
                <c:pt idx="400">
                  <c:v>44960</c:v>
                </c:pt>
                <c:pt idx="401">
                  <c:v>44959</c:v>
                </c:pt>
                <c:pt idx="402">
                  <c:v>44958</c:v>
                </c:pt>
                <c:pt idx="403">
                  <c:v>44957</c:v>
                </c:pt>
                <c:pt idx="404">
                  <c:v>44956</c:v>
                </c:pt>
                <c:pt idx="405">
                  <c:v>44953</c:v>
                </c:pt>
                <c:pt idx="406">
                  <c:v>44952</c:v>
                </c:pt>
                <c:pt idx="407">
                  <c:v>44951</c:v>
                </c:pt>
                <c:pt idx="408">
                  <c:v>44950</c:v>
                </c:pt>
                <c:pt idx="409">
                  <c:v>44949</c:v>
                </c:pt>
                <c:pt idx="410">
                  <c:v>44946</c:v>
                </c:pt>
                <c:pt idx="411">
                  <c:v>44945</c:v>
                </c:pt>
                <c:pt idx="412">
                  <c:v>44944</c:v>
                </c:pt>
                <c:pt idx="413">
                  <c:v>44943</c:v>
                </c:pt>
                <c:pt idx="414">
                  <c:v>44942</c:v>
                </c:pt>
                <c:pt idx="415">
                  <c:v>44939</c:v>
                </c:pt>
                <c:pt idx="416">
                  <c:v>44938</c:v>
                </c:pt>
                <c:pt idx="417">
                  <c:v>44937</c:v>
                </c:pt>
                <c:pt idx="418">
                  <c:v>44936</c:v>
                </c:pt>
                <c:pt idx="419">
                  <c:v>44935</c:v>
                </c:pt>
                <c:pt idx="420">
                  <c:v>44932</c:v>
                </c:pt>
                <c:pt idx="421">
                  <c:v>44931</c:v>
                </c:pt>
                <c:pt idx="422">
                  <c:v>44930</c:v>
                </c:pt>
                <c:pt idx="423">
                  <c:v>44929</c:v>
                </c:pt>
                <c:pt idx="424">
                  <c:v>44928</c:v>
                </c:pt>
                <c:pt idx="425">
                  <c:v>44925</c:v>
                </c:pt>
                <c:pt idx="426">
                  <c:v>44924</c:v>
                </c:pt>
                <c:pt idx="427">
                  <c:v>44923</c:v>
                </c:pt>
                <c:pt idx="428">
                  <c:v>44922</c:v>
                </c:pt>
                <c:pt idx="429">
                  <c:v>44918</c:v>
                </c:pt>
                <c:pt idx="430">
                  <c:v>44917</c:v>
                </c:pt>
                <c:pt idx="431">
                  <c:v>44916</c:v>
                </c:pt>
                <c:pt idx="432">
                  <c:v>44915</c:v>
                </c:pt>
                <c:pt idx="433">
                  <c:v>44914</c:v>
                </c:pt>
                <c:pt idx="434">
                  <c:v>44911</c:v>
                </c:pt>
                <c:pt idx="435">
                  <c:v>44910</c:v>
                </c:pt>
                <c:pt idx="436">
                  <c:v>44909</c:v>
                </c:pt>
                <c:pt idx="437">
                  <c:v>44908</c:v>
                </c:pt>
                <c:pt idx="438">
                  <c:v>44907</c:v>
                </c:pt>
                <c:pt idx="439">
                  <c:v>44904</c:v>
                </c:pt>
                <c:pt idx="440">
                  <c:v>44903</c:v>
                </c:pt>
                <c:pt idx="441">
                  <c:v>44902</c:v>
                </c:pt>
                <c:pt idx="442">
                  <c:v>44901</c:v>
                </c:pt>
                <c:pt idx="443">
                  <c:v>44900</c:v>
                </c:pt>
                <c:pt idx="444">
                  <c:v>44897</c:v>
                </c:pt>
                <c:pt idx="445">
                  <c:v>44896</c:v>
                </c:pt>
                <c:pt idx="446">
                  <c:v>44895</c:v>
                </c:pt>
                <c:pt idx="447">
                  <c:v>44894</c:v>
                </c:pt>
                <c:pt idx="448">
                  <c:v>44893</c:v>
                </c:pt>
                <c:pt idx="449">
                  <c:v>44890</c:v>
                </c:pt>
                <c:pt idx="450">
                  <c:v>44889</c:v>
                </c:pt>
                <c:pt idx="451">
                  <c:v>44888</c:v>
                </c:pt>
                <c:pt idx="452">
                  <c:v>44887</c:v>
                </c:pt>
                <c:pt idx="453">
                  <c:v>44886</c:v>
                </c:pt>
                <c:pt idx="454">
                  <c:v>44883</c:v>
                </c:pt>
                <c:pt idx="455">
                  <c:v>44882</c:v>
                </c:pt>
                <c:pt idx="456">
                  <c:v>44881</c:v>
                </c:pt>
                <c:pt idx="457">
                  <c:v>44880</c:v>
                </c:pt>
                <c:pt idx="458">
                  <c:v>44879</c:v>
                </c:pt>
                <c:pt idx="459">
                  <c:v>44876</c:v>
                </c:pt>
                <c:pt idx="460">
                  <c:v>44875</c:v>
                </c:pt>
                <c:pt idx="461">
                  <c:v>44874</c:v>
                </c:pt>
                <c:pt idx="462">
                  <c:v>44873</c:v>
                </c:pt>
                <c:pt idx="463">
                  <c:v>44872</c:v>
                </c:pt>
                <c:pt idx="464">
                  <c:v>44869</c:v>
                </c:pt>
                <c:pt idx="465">
                  <c:v>44868</c:v>
                </c:pt>
                <c:pt idx="466">
                  <c:v>44867</c:v>
                </c:pt>
                <c:pt idx="467">
                  <c:v>44866</c:v>
                </c:pt>
                <c:pt idx="468">
                  <c:v>44865</c:v>
                </c:pt>
                <c:pt idx="469">
                  <c:v>44862</c:v>
                </c:pt>
                <c:pt idx="470">
                  <c:v>44861</c:v>
                </c:pt>
                <c:pt idx="471">
                  <c:v>44859</c:v>
                </c:pt>
                <c:pt idx="472">
                  <c:v>44858</c:v>
                </c:pt>
                <c:pt idx="473">
                  <c:v>44855</c:v>
                </c:pt>
                <c:pt idx="474">
                  <c:v>44854</c:v>
                </c:pt>
                <c:pt idx="475">
                  <c:v>44853</c:v>
                </c:pt>
                <c:pt idx="476">
                  <c:v>44852</c:v>
                </c:pt>
                <c:pt idx="477">
                  <c:v>44851</c:v>
                </c:pt>
                <c:pt idx="478">
                  <c:v>44848</c:v>
                </c:pt>
                <c:pt idx="479">
                  <c:v>44847</c:v>
                </c:pt>
                <c:pt idx="480">
                  <c:v>44846</c:v>
                </c:pt>
                <c:pt idx="481">
                  <c:v>44845</c:v>
                </c:pt>
                <c:pt idx="482">
                  <c:v>44844</c:v>
                </c:pt>
                <c:pt idx="483">
                  <c:v>44841</c:v>
                </c:pt>
                <c:pt idx="484">
                  <c:v>44840</c:v>
                </c:pt>
                <c:pt idx="485">
                  <c:v>44839</c:v>
                </c:pt>
                <c:pt idx="486">
                  <c:v>44838</c:v>
                </c:pt>
                <c:pt idx="487">
                  <c:v>44837</c:v>
                </c:pt>
                <c:pt idx="488">
                  <c:v>44834</c:v>
                </c:pt>
                <c:pt idx="489">
                  <c:v>44833</c:v>
                </c:pt>
                <c:pt idx="490">
                  <c:v>44832</c:v>
                </c:pt>
                <c:pt idx="491">
                  <c:v>44831</c:v>
                </c:pt>
                <c:pt idx="492">
                  <c:v>44830</c:v>
                </c:pt>
                <c:pt idx="493">
                  <c:v>44827</c:v>
                </c:pt>
                <c:pt idx="494">
                  <c:v>44826</c:v>
                </c:pt>
                <c:pt idx="495">
                  <c:v>44825</c:v>
                </c:pt>
                <c:pt idx="496">
                  <c:v>44824</c:v>
                </c:pt>
                <c:pt idx="497">
                  <c:v>44823</c:v>
                </c:pt>
                <c:pt idx="498">
                  <c:v>44820</c:v>
                </c:pt>
                <c:pt idx="499">
                  <c:v>44819</c:v>
                </c:pt>
                <c:pt idx="500">
                  <c:v>44818</c:v>
                </c:pt>
                <c:pt idx="501">
                  <c:v>44817</c:v>
                </c:pt>
                <c:pt idx="502">
                  <c:v>44816</c:v>
                </c:pt>
                <c:pt idx="503">
                  <c:v>44813</c:v>
                </c:pt>
                <c:pt idx="504">
                  <c:v>44812</c:v>
                </c:pt>
                <c:pt idx="505">
                  <c:v>44811</c:v>
                </c:pt>
                <c:pt idx="506">
                  <c:v>44810</c:v>
                </c:pt>
                <c:pt idx="507">
                  <c:v>44809</c:v>
                </c:pt>
                <c:pt idx="508">
                  <c:v>44806</c:v>
                </c:pt>
                <c:pt idx="509">
                  <c:v>44805</c:v>
                </c:pt>
                <c:pt idx="510">
                  <c:v>44804</c:v>
                </c:pt>
                <c:pt idx="511">
                  <c:v>44803</c:v>
                </c:pt>
                <c:pt idx="512">
                  <c:v>44802</c:v>
                </c:pt>
                <c:pt idx="513">
                  <c:v>44799</c:v>
                </c:pt>
                <c:pt idx="514">
                  <c:v>44798</c:v>
                </c:pt>
                <c:pt idx="515">
                  <c:v>44797</c:v>
                </c:pt>
                <c:pt idx="516">
                  <c:v>44796</c:v>
                </c:pt>
                <c:pt idx="517">
                  <c:v>44795</c:v>
                </c:pt>
                <c:pt idx="518">
                  <c:v>44792</c:v>
                </c:pt>
                <c:pt idx="519">
                  <c:v>44791</c:v>
                </c:pt>
                <c:pt idx="520">
                  <c:v>44790</c:v>
                </c:pt>
                <c:pt idx="521">
                  <c:v>44789</c:v>
                </c:pt>
                <c:pt idx="522">
                  <c:v>44788</c:v>
                </c:pt>
                <c:pt idx="523">
                  <c:v>44785</c:v>
                </c:pt>
                <c:pt idx="524">
                  <c:v>44784</c:v>
                </c:pt>
                <c:pt idx="525">
                  <c:v>44783</c:v>
                </c:pt>
                <c:pt idx="526">
                  <c:v>44782</c:v>
                </c:pt>
                <c:pt idx="527">
                  <c:v>44781</c:v>
                </c:pt>
                <c:pt idx="528">
                  <c:v>44778</c:v>
                </c:pt>
                <c:pt idx="529">
                  <c:v>44777</c:v>
                </c:pt>
                <c:pt idx="530">
                  <c:v>44776</c:v>
                </c:pt>
                <c:pt idx="531">
                  <c:v>44775</c:v>
                </c:pt>
                <c:pt idx="532">
                  <c:v>44774</c:v>
                </c:pt>
                <c:pt idx="533">
                  <c:v>44771</c:v>
                </c:pt>
                <c:pt idx="534">
                  <c:v>44770</c:v>
                </c:pt>
                <c:pt idx="535">
                  <c:v>44769</c:v>
                </c:pt>
                <c:pt idx="536">
                  <c:v>44768</c:v>
                </c:pt>
                <c:pt idx="537">
                  <c:v>44767</c:v>
                </c:pt>
                <c:pt idx="538">
                  <c:v>44764</c:v>
                </c:pt>
                <c:pt idx="539">
                  <c:v>44763</c:v>
                </c:pt>
                <c:pt idx="540">
                  <c:v>44762</c:v>
                </c:pt>
                <c:pt idx="541">
                  <c:v>44761</c:v>
                </c:pt>
                <c:pt idx="542">
                  <c:v>44760</c:v>
                </c:pt>
                <c:pt idx="543">
                  <c:v>44757</c:v>
                </c:pt>
                <c:pt idx="544">
                  <c:v>44756</c:v>
                </c:pt>
                <c:pt idx="545">
                  <c:v>44755</c:v>
                </c:pt>
                <c:pt idx="546">
                  <c:v>44754</c:v>
                </c:pt>
                <c:pt idx="547">
                  <c:v>44753</c:v>
                </c:pt>
                <c:pt idx="548">
                  <c:v>44750</c:v>
                </c:pt>
                <c:pt idx="549">
                  <c:v>44749</c:v>
                </c:pt>
                <c:pt idx="550">
                  <c:v>44748</c:v>
                </c:pt>
                <c:pt idx="551">
                  <c:v>44747</c:v>
                </c:pt>
                <c:pt idx="552">
                  <c:v>44746</c:v>
                </c:pt>
                <c:pt idx="553">
                  <c:v>44743</c:v>
                </c:pt>
                <c:pt idx="554">
                  <c:v>44742</c:v>
                </c:pt>
                <c:pt idx="555">
                  <c:v>44741</c:v>
                </c:pt>
                <c:pt idx="556">
                  <c:v>44740</c:v>
                </c:pt>
                <c:pt idx="557">
                  <c:v>44739</c:v>
                </c:pt>
                <c:pt idx="558">
                  <c:v>44736</c:v>
                </c:pt>
                <c:pt idx="559">
                  <c:v>44735</c:v>
                </c:pt>
                <c:pt idx="560">
                  <c:v>44734</c:v>
                </c:pt>
                <c:pt idx="561">
                  <c:v>44733</c:v>
                </c:pt>
                <c:pt idx="562">
                  <c:v>44732</c:v>
                </c:pt>
                <c:pt idx="563">
                  <c:v>44729</c:v>
                </c:pt>
                <c:pt idx="564">
                  <c:v>44728</c:v>
                </c:pt>
                <c:pt idx="565">
                  <c:v>44727</c:v>
                </c:pt>
                <c:pt idx="566">
                  <c:v>44726</c:v>
                </c:pt>
                <c:pt idx="567">
                  <c:v>44725</c:v>
                </c:pt>
                <c:pt idx="568">
                  <c:v>44722</c:v>
                </c:pt>
                <c:pt idx="569">
                  <c:v>44721</c:v>
                </c:pt>
                <c:pt idx="570">
                  <c:v>44720</c:v>
                </c:pt>
                <c:pt idx="571">
                  <c:v>44719</c:v>
                </c:pt>
                <c:pt idx="572">
                  <c:v>44715</c:v>
                </c:pt>
                <c:pt idx="573">
                  <c:v>44714</c:v>
                </c:pt>
                <c:pt idx="574">
                  <c:v>44713</c:v>
                </c:pt>
                <c:pt idx="575">
                  <c:v>44712</c:v>
                </c:pt>
                <c:pt idx="576">
                  <c:v>44711</c:v>
                </c:pt>
                <c:pt idx="577">
                  <c:v>44708</c:v>
                </c:pt>
                <c:pt idx="578">
                  <c:v>44707</c:v>
                </c:pt>
                <c:pt idx="579">
                  <c:v>44706</c:v>
                </c:pt>
                <c:pt idx="580">
                  <c:v>44705</c:v>
                </c:pt>
                <c:pt idx="581">
                  <c:v>44704</c:v>
                </c:pt>
                <c:pt idx="582">
                  <c:v>44701</c:v>
                </c:pt>
                <c:pt idx="583">
                  <c:v>44700</c:v>
                </c:pt>
                <c:pt idx="584">
                  <c:v>44699</c:v>
                </c:pt>
                <c:pt idx="585">
                  <c:v>44698</c:v>
                </c:pt>
                <c:pt idx="586">
                  <c:v>44697</c:v>
                </c:pt>
                <c:pt idx="587">
                  <c:v>44694</c:v>
                </c:pt>
                <c:pt idx="588">
                  <c:v>44693</c:v>
                </c:pt>
                <c:pt idx="589">
                  <c:v>44692</c:v>
                </c:pt>
                <c:pt idx="590">
                  <c:v>44691</c:v>
                </c:pt>
                <c:pt idx="591">
                  <c:v>44690</c:v>
                </c:pt>
                <c:pt idx="592">
                  <c:v>44687</c:v>
                </c:pt>
                <c:pt idx="593">
                  <c:v>44686</c:v>
                </c:pt>
                <c:pt idx="594">
                  <c:v>44685</c:v>
                </c:pt>
                <c:pt idx="595">
                  <c:v>44684</c:v>
                </c:pt>
                <c:pt idx="596">
                  <c:v>44683</c:v>
                </c:pt>
                <c:pt idx="597">
                  <c:v>44680</c:v>
                </c:pt>
                <c:pt idx="598">
                  <c:v>44679</c:v>
                </c:pt>
                <c:pt idx="599">
                  <c:v>44678</c:v>
                </c:pt>
                <c:pt idx="600">
                  <c:v>44677</c:v>
                </c:pt>
                <c:pt idx="601">
                  <c:v>44676</c:v>
                </c:pt>
                <c:pt idx="602">
                  <c:v>44673</c:v>
                </c:pt>
                <c:pt idx="603">
                  <c:v>44672</c:v>
                </c:pt>
                <c:pt idx="604">
                  <c:v>44671</c:v>
                </c:pt>
                <c:pt idx="605">
                  <c:v>44670</c:v>
                </c:pt>
                <c:pt idx="606">
                  <c:v>44665</c:v>
                </c:pt>
                <c:pt idx="607">
                  <c:v>44664</c:v>
                </c:pt>
                <c:pt idx="608">
                  <c:v>44663</c:v>
                </c:pt>
                <c:pt idx="609">
                  <c:v>44662</c:v>
                </c:pt>
                <c:pt idx="610">
                  <c:v>44659</c:v>
                </c:pt>
                <c:pt idx="611">
                  <c:v>44658</c:v>
                </c:pt>
                <c:pt idx="612">
                  <c:v>44657</c:v>
                </c:pt>
                <c:pt idx="613">
                  <c:v>44656</c:v>
                </c:pt>
                <c:pt idx="614">
                  <c:v>44655</c:v>
                </c:pt>
                <c:pt idx="615">
                  <c:v>44652</c:v>
                </c:pt>
                <c:pt idx="616">
                  <c:v>44651</c:v>
                </c:pt>
                <c:pt idx="617">
                  <c:v>44650</c:v>
                </c:pt>
                <c:pt idx="618">
                  <c:v>44649</c:v>
                </c:pt>
                <c:pt idx="619">
                  <c:v>44648</c:v>
                </c:pt>
                <c:pt idx="620">
                  <c:v>44645</c:v>
                </c:pt>
                <c:pt idx="621">
                  <c:v>44644</c:v>
                </c:pt>
                <c:pt idx="622">
                  <c:v>44643</c:v>
                </c:pt>
                <c:pt idx="623">
                  <c:v>44642</c:v>
                </c:pt>
                <c:pt idx="624">
                  <c:v>44641</c:v>
                </c:pt>
                <c:pt idx="625">
                  <c:v>44638</c:v>
                </c:pt>
                <c:pt idx="626">
                  <c:v>44637</c:v>
                </c:pt>
                <c:pt idx="627">
                  <c:v>44636</c:v>
                </c:pt>
                <c:pt idx="628">
                  <c:v>44635</c:v>
                </c:pt>
                <c:pt idx="629">
                  <c:v>44634</c:v>
                </c:pt>
                <c:pt idx="630">
                  <c:v>44631</c:v>
                </c:pt>
                <c:pt idx="631">
                  <c:v>44630</c:v>
                </c:pt>
                <c:pt idx="632">
                  <c:v>44629</c:v>
                </c:pt>
                <c:pt idx="633">
                  <c:v>44628</c:v>
                </c:pt>
                <c:pt idx="634">
                  <c:v>44627</c:v>
                </c:pt>
                <c:pt idx="635">
                  <c:v>44624</c:v>
                </c:pt>
                <c:pt idx="636">
                  <c:v>44623</c:v>
                </c:pt>
                <c:pt idx="637">
                  <c:v>44622</c:v>
                </c:pt>
                <c:pt idx="638">
                  <c:v>44621</c:v>
                </c:pt>
                <c:pt idx="639">
                  <c:v>44620</c:v>
                </c:pt>
                <c:pt idx="640">
                  <c:v>44617</c:v>
                </c:pt>
                <c:pt idx="641">
                  <c:v>44616</c:v>
                </c:pt>
                <c:pt idx="642">
                  <c:v>44615</c:v>
                </c:pt>
                <c:pt idx="643">
                  <c:v>44614</c:v>
                </c:pt>
                <c:pt idx="644">
                  <c:v>44613</c:v>
                </c:pt>
                <c:pt idx="645">
                  <c:v>44610</c:v>
                </c:pt>
                <c:pt idx="646">
                  <c:v>44609</c:v>
                </c:pt>
                <c:pt idx="647">
                  <c:v>44608</c:v>
                </c:pt>
                <c:pt idx="648">
                  <c:v>44607</c:v>
                </c:pt>
                <c:pt idx="649">
                  <c:v>44606</c:v>
                </c:pt>
                <c:pt idx="650">
                  <c:v>44603</c:v>
                </c:pt>
                <c:pt idx="651">
                  <c:v>44602</c:v>
                </c:pt>
                <c:pt idx="652">
                  <c:v>44601</c:v>
                </c:pt>
                <c:pt idx="653">
                  <c:v>44600</c:v>
                </c:pt>
                <c:pt idx="654">
                  <c:v>44599</c:v>
                </c:pt>
                <c:pt idx="655">
                  <c:v>44596</c:v>
                </c:pt>
                <c:pt idx="656">
                  <c:v>44595</c:v>
                </c:pt>
                <c:pt idx="657">
                  <c:v>44594</c:v>
                </c:pt>
                <c:pt idx="658">
                  <c:v>44593</c:v>
                </c:pt>
                <c:pt idx="659">
                  <c:v>44592</c:v>
                </c:pt>
                <c:pt idx="660">
                  <c:v>44589</c:v>
                </c:pt>
                <c:pt idx="661">
                  <c:v>44588</c:v>
                </c:pt>
                <c:pt idx="662">
                  <c:v>44587</c:v>
                </c:pt>
                <c:pt idx="663">
                  <c:v>44586</c:v>
                </c:pt>
                <c:pt idx="664">
                  <c:v>44585</c:v>
                </c:pt>
                <c:pt idx="665">
                  <c:v>44582</c:v>
                </c:pt>
                <c:pt idx="666">
                  <c:v>44581</c:v>
                </c:pt>
                <c:pt idx="667">
                  <c:v>44580</c:v>
                </c:pt>
                <c:pt idx="668">
                  <c:v>44579</c:v>
                </c:pt>
                <c:pt idx="669">
                  <c:v>44578</c:v>
                </c:pt>
                <c:pt idx="670">
                  <c:v>44575</c:v>
                </c:pt>
                <c:pt idx="671">
                  <c:v>44574</c:v>
                </c:pt>
                <c:pt idx="672">
                  <c:v>44573</c:v>
                </c:pt>
                <c:pt idx="673">
                  <c:v>44572</c:v>
                </c:pt>
                <c:pt idx="674">
                  <c:v>44571</c:v>
                </c:pt>
                <c:pt idx="675">
                  <c:v>44568</c:v>
                </c:pt>
                <c:pt idx="676">
                  <c:v>44567</c:v>
                </c:pt>
                <c:pt idx="677">
                  <c:v>44566</c:v>
                </c:pt>
                <c:pt idx="678">
                  <c:v>44565</c:v>
                </c:pt>
                <c:pt idx="679">
                  <c:v>44564</c:v>
                </c:pt>
                <c:pt idx="680">
                  <c:v>44560</c:v>
                </c:pt>
                <c:pt idx="681">
                  <c:v>44559</c:v>
                </c:pt>
                <c:pt idx="682">
                  <c:v>44558</c:v>
                </c:pt>
                <c:pt idx="683">
                  <c:v>44557</c:v>
                </c:pt>
                <c:pt idx="684">
                  <c:v>44553</c:v>
                </c:pt>
                <c:pt idx="685">
                  <c:v>44552</c:v>
                </c:pt>
                <c:pt idx="686">
                  <c:v>44551</c:v>
                </c:pt>
                <c:pt idx="687">
                  <c:v>44550</c:v>
                </c:pt>
                <c:pt idx="688">
                  <c:v>44547</c:v>
                </c:pt>
                <c:pt idx="689">
                  <c:v>44546</c:v>
                </c:pt>
                <c:pt idx="690">
                  <c:v>44545</c:v>
                </c:pt>
                <c:pt idx="691">
                  <c:v>44544</c:v>
                </c:pt>
                <c:pt idx="692">
                  <c:v>44543</c:v>
                </c:pt>
                <c:pt idx="693">
                  <c:v>44540</c:v>
                </c:pt>
                <c:pt idx="694">
                  <c:v>44539</c:v>
                </c:pt>
                <c:pt idx="695">
                  <c:v>44538</c:v>
                </c:pt>
                <c:pt idx="696">
                  <c:v>44537</c:v>
                </c:pt>
                <c:pt idx="697">
                  <c:v>44536</c:v>
                </c:pt>
                <c:pt idx="698">
                  <c:v>44533</c:v>
                </c:pt>
                <c:pt idx="699">
                  <c:v>44532</c:v>
                </c:pt>
                <c:pt idx="700">
                  <c:v>44531</c:v>
                </c:pt>
                <c:pt idx="701">
                  <c:v>44530</c:v>
                </c:pt>
                <c:pt idx="702">
                  <c:v>44529</c:v>
                </c:pt>
                <c:pt idx="703">
                  <c:v>44526</c:v>
                </c:pt>
                <c:pt idx="704">
                  <c:v>44525</c:v>
                </c:pt>
                <c:pt idx="705">
                  <c:v>44524</c:v>
                </c:pt>
                <c:pt idx="706">
                  <c:v>44523</c:v>
                </c:pt>
                <c:pt idx="707">
                  <c:v>44522</c:v>
                </c:pt>
                <c:pt idx="708">
                  <c:v>44519</c:v>
                </c:pt>
                <c:pt idx="709">
                  <c:v>44518</c:v>
                </c:pt>
                <c:pt idx="710">
                  <c:v>44517</c:v>
                </c:pt>
                <c:pt idx="711">
                  <c:v>44516</c:v>
                </c:pt>
                <c:pt idx="712">
                  <c:v>44515</c:v>
                </c:pt>
                <c:pt idx="713">
                  <c:v>44512</c:v>
                </c:pt>
                <c:pt idx="714">
                  <c:v>44511</c:v>
                </c:pt>
                <c:pt idx="715">
                  <c:v>44510</c:v>
                </c:pt>
                <c:pt idx="716">
                  <c:v>44509</c:v>
                </c:pt>
                <c:pt idx="717">
                  <c:v>44508</c:v>
                </c:pt>
                <c:pt idx="718">
                  <c:v>44505</c:v>
                </c:pt>
                <c:pt idx="719">
                  <c:v>44504</c:v>
                </c:pt>
                <c:pt idx="720">
                  <c:v>44503</c:v>
                </c:pt>
                <c:pt idx="721">
                  <c:v>44502</c:v>
                </c:pt>
                <c:pt idx="722">
                  <c:v>44501</c:v>
                </c:pt>
                <c:pt idx="723">
                  <c:v>44498</c:v>
                </c:pt>
                <c:pt idx="724">
                  <c:v>44497</c:v>
                </c:pt>
                <c:pt idx="725">
                  <c:v>44496</c:v>
                </c:pt>
                <c:pt idx="726">
                  <c:v>44494</c:v>
                </c:pt>
                <c:pt idx="727">
                  <c:v>44491</c:v>
                </c:pt>
                <c:pt idx="728">
                  <c:v>44490</c:v>
                </c:pt>
                <c:pt idx="729">
                  <c:v>44489</c:v>
                </c:pt>
                <c:pt idx="730">
                  <c:v>44488</c:v>
                </c:pt>
                <c:pt idx="731">
                  <c:v>44487</c:v>
                </c:pt>
                <c:pt idx="732">
                  <c:v>44484</c:v>
                </c:pt>
                <c:pt idx="733">
                  <c:v>44483</c:v>
                </c:pt>
                <c:pt idx="734">
                  <c:v>44482</c:v>
                </c:pt>
                <c:pt idx="735">
                  <c:v>44481</c:v>
                </c:pt>
                <c:pt idx="736">
                  <c:v>44480</c:v>
                </c:pt>
                <c:pt idx="737">
                  <c:v>44477</c:v>
                </c:pt>
                <c:pt idx="738">
                  <c:v>44476</c:v>
                </c:pt>
                <c:pt idx="739">
                  <c:v>44475</c:v>
                </c:pt>
                <c:pt idx="740">
                  <c:v>44474</c:v>
                </c:pt>
                <c:pt idx="741">
                  <c:v>44473</c:v>
                </c:pt>
                <c:pt idx="742">
                  <c:v>44470</c:v>
                </c:pt>
                <c:pt idx="743">
                  <c:v>44469</c:v>
                </c:pt>
                <c:pt idx="744">
                  <c:v>44468</c:v>
                </c:pt>
                <c:pt idx="745">
                  <c:v>44467</c:v>
                </c:pt>
                <c:pt idx="746">
                  <c:v>44466</c:v>
                </c:pt>
                <c:pt idx="747">
                  <c:v>44463</c:v>
                </c:pt>
                <c:pt idx="748">
                  <c:v>44462</c:v>
                </c:pt>
                <c:pt idx="749">
                  <c:v>44461</c:v>
                </c:pt>
                <c:pt idx="750">
                  <c:v>44460</c:v>
                </c:pt>
                <c:pt idx="751">
                  <c:v>44459</c:v>
                </c:pt>
                <c:pt idx="752">
                  <c:v>44456</c:v>
                </c:pt>
                <c:pt idx="753">
                  <c:v>44455</c:v>
                </c:pt>
                <c:pt idx="754">
                  <c:v>44454</c:v>
                </c:pt>
                <c:pt idx="755">
                  <c:v>44453</c:v>
                </c:pt>
                <c:pt idx="756">
                  <c:v>44452</c:v>
                </c:pt>
                <c:pt idx="757">
                  <c:v>44449</c:v>
                </c:pt>
                <c:pt idx="758">
                  <c:v>44448</c:v>
                </c:pt>
                <c:pt idx="759">
                  <c:v>44447</c:v>
                </c:pt>
                <c:pt idx="760">
                  <c:v>44446</c:v>
                </c:pt>
                <c:pt idx="761">
                  <c:v>44445</c:v>
                </c:pt>
                <c:pt idx="762">
                  <c:v>44442</c:v>
                </c:pt>
                <c:pt idx="763">
                  <c:v>44441</c:v>
                </c:pt>
                <c:pt idx="764">
                  <c:v>44440</c:v>
                </c:pt>
                <c:pt idx="765">
                  <c:v>44439</c:v>
                </c:pt>
                <c:pt idx="766">
                  <c:v>44438</c:v>
                </c:pt>
                <c:pt idx="767">
                  <c:v>44435</c:v>
                </c:pt>
                <c:pt idx="768">
                  <c:v>44434</c:v>
                </c:pt>
                <c:pt idx="769">
                  <c:v>44433</c:v>
                </c:pt>
                <c:pt idx="770">
                  <c:v>44432</c:v>
                </c:pt>
                <c:pt idx="771">
                  <c:v>44431</c:v>
                </c:pt>
                <c:pt idx="772">
                  <c:v>44428</c:v>
                </c:pt>
                <c:pt idx="773">
                  <c:v>44427</c:v>
                </c:pt>
                <c:pt idx="774">
                  <c:v>44426</c:v>
                </c:pt>
                <c:pt idx="775">
                  <c:v>44425</c:v>
                </c:pt>
                <c:pt idx="776">
                  <c:v>44424</c:v>
                </c:pt>
                <c:pt idx="777">
                  <c:v>44421</c:v>
                </c:pt>
                <c:pt idx="778">
                  <c:v>44420</c:v>
                </c:pt>
                <c:pt idx="779">
                  <c:v>44419</c:v>
                </c:pt>
                <c:pt idx="780">
                  <c:v>44418</c:v>
                </c:pt>
                <c:pt idx="781">
                  <c:v>44417</c:v>
                </c:pt>
                <c:pt idx="782">
                  <c:v>44414</c:v>
                </c:pt>
                <c:pt idx="783">
                  <c:v>44413</c:v>
                </c:pt>
                <c:pt idx="784">
                  <c:v>44412</c:v>
                </c:pt>
                <c:pt idx="785">
                  <c:v>44411</c:v>
                </c:pt>
                <c:pt idx="786">
                  <c:v>44410</c:v>
                </c:pt>
                <c:pt idx="787">
                  <c:v>44407</c:v>
                </c:pt>
                <c:pt idx="788">
                  <c:v>44406</c:v>
                </c:pt>
                <c:pt idx="789">
                  <c:v>44405</c:v>
                </c:pt>
                <c:pt idx="790">
                  <c:v>44404</c:v>
                </c:pt>
                <c:pt idx="791">
                  <c:v>44403</c:v>
                </c:pt>
                <c:pt idx="792">
                  <c:v>44400</c:v>
                </c:pt>
                <c:pt idx="793">
                  <c:v>44399</c:v>
                </c:pt>
                <c:pt idx="794">
                  <c:v>44398</c:v>
                </c:pt>
                <c:pt idx="795">
                  <c:v>44397</c:v>
                </c:pt>
                <c:pt idx="796">
                  <c:v>44396</c:v>
                </c:pt>
                <c:pt idx="797">
                  <c:v>44393</c:v>
                </c:pt>
                <c:pt idx="798">
                  <c:v>44392</c:v>
                </c:pt>
                <c:pt idx="799">
                  <c:v>44391</c:v>
                </c:pt>
                <c:pt idx="800">
                  <c:v>44390</c:v>
                </c:pt>
                <c:pt idx="801">
                  <c:v>44389</c:v>
                </c:pt>
                <c:pt idx="802">
                  <c:v>44386</c:v>
                </c:pt>
                <c:pt idx="803">
                  <c:v>44385</c:v>
                </c:pt>
                <c:pt idx="804">
                  <c:v>44384</c:v>
                </c:pt>
                <c:pt idx="805">
                  <c:v>44383</c:v>
                </c:pt>
                <c:pt idx="806">
                  <c:v>44382</c:v>
                </c:pt>
                <c:pt idx="807">
                  <c:v>44379</c:v>
                </c:pt>
                <c:pt idx="808">
                  <c:v>44378</c:v>
                </c:pt>
                <c:pt idx="809">
                  <c:v>44377</c:v>
                </c:pt>
                <c:pt idx="810">
                  <c:v>44376</c:v>
                </c:pt>
                <c:pt idx="811">
                  <c:v>44375</c:v>
                </c:pt>
                <c:pt idx="812">
                  <c:v>44372</c:v>
                </c:pt>
                <c:pt idx="813">
                  <c:v>44371</c:v>
                </c:pt>
                <c:pt idx="814">
                  <c:v>44370</c:v>
                </c:pt>
                <c:pt idx="815">
                  <c:v>44369</c:v>
                </c:pt>
                <c:pt idx="816">
                  <c:v>44368</c:v>
                </c:pt>
                <c:pt idx="817">
                  <c:v>44365</c:v>
                </c:pt>
                <c:pt idx="818">
                  <c:v>44364</c:v>
                </c:pt>
                <c:pt idx="819">
                  <c:v>44363</c:v>
                </c:pt>
                <c:pt idx="820">
                  <c:v>44362</c:v>
                </c:pt>
                <c:pt idx="821">
                  <c:v>44361</c:v>
                </c:pt>
                <c:pt idx="822">
                  <c:v>44358</c:v>
                </c:pt>
                <c:pt idx="823">
                  <c:v>44357</c:v>
                </c:pt>
                <c:pt idx="824">
                  <c:v>44356</c:v>
                </c:pt>
                <c:pt idx="825">
                  <c:v>44355</c:v>
                </c:pt>
                <c:pt idx="826">
                  <c:v>44354</c:v>
                </c:pt>
                <c:pt idx="827">
                  <c:v>44351</c:v>
                </c:pt>
                <c:pt idx="828">
                  <c:v>44350</c:v>
                </c:pt>
                <c:pt idx="829">
                  <c:v>44349</c:v>
                </c:pt>
                <c:pt idx="830">
                  <c:v>44348</c:v>
                </c:pt>
                <c:pt idx="831">
                  <c:v>44347</c:v>
                </c:pt>
                <c:pt idx="832">
                  <c:v>44344</c:v>
                </c:pt>
                <c:pt idx="833">
                  <c:v>44343</c:v>
                </c:pt>
                <c:pt idx="834">
                  <c:v>44342</c:v>
                </c:pt>
                <c:pt idx="835">
                  <c:v>44341</c:v>
                </c:pt>
                <c:pt idx="836">
                  <c:v>44337</c:v>
                </c:pt>
                <c:pt idx="837">
                  <c:v>44336</c:v>
                </c:pt>
                <c:pt idx="838">
                  <c:v>44335</c:v>
                </c:pt>
                <c:pt idx="839">
                  <c:v>44334</c:v>
                </c:pt>
                <c:pt idx="840">
                  <c:v>44333</c:v>
                </c:pt>
                <c:pt idx="841">
                  <c:v>44330</c:v>
                </c:pt>
                <c:pt idx="842">
                  <c:v>44329</c:v>
                </c:pt>
                <c:pt idx="843">
                  <c:v>44328</c:v>
                </c:pt>
                <c:pt idx="844">
                  <c:v>44327</c:v>
                </c:pt>
                <c:pt idx="845">
                  <c:v>44326</c:v>
                </c:pt>
                <c:pt idx="846">
                  <c:v>44323</c:v>
                </c:pt>
                <c:pt idx="847">
                  <c:v>44322</c:v>
                </c:pt>
                <c:pt idx="848">
                  <c:v>44321</c:v>
                </c:pt>
                <c:pt idx="849">
                  <c:v>44320</c:v>
                </c:pt>
                <c:pt idx="850">
                  <c:v>44319</c:v>
                </c:pt>
                <c:pt idx="851">
                  <c:v>44316</c:v>
                </c:pt>
                <c:pt idx="852">
                  <c:v>44315</c:v>
                </c:pt>
                <c:pt idx="853">
                  <c:v>44314</c:v>
                </c:pt>
                <c:pt idx="854">
                  <c:v>44313</c:v>
                </c:pt>
                <c:pt idx="855">
                  <c:v>44312</c:v>
                </c:pt>
                <c:pt idx="856">
                  <c:v>44309</c:v>
                </c:pt>
                <c:pt idx="857">
                  <c:v>44308</c:v>
                </c:pt>
                <c:pt idx="858">
                  <c:v>44307</c:v>
                </c:pt>
                <c:pt idx="859">
                  <c:v>44306</c:v>
                </c:pt>
                <c:pt idx="860">
                  <c:v>44305</c:v>
                </c:pt>
                <c:pt idx="861">
                  <c:v>44302</c:v>
                </c:pt>
                <c:pt idx="862">
                  <c:v>44301</c:v>
                </c:pt>
                <c:pt idx="863">
                  <c:v>44300</c:v>
                </c:pt>
                <c:pt idx="864">
                  <c:v>44299</c:v>
                </c:pt>
                <c:pt idx="865">
                  <c:v>44298</c:v>
                </c:pt>
                <c:pt idx="866">
                  <c:v>44295</c:v>
                </c:pt>
                <c:pt idx="867">
                  <c:v>44294</c:v>
                </c:pt>
                <c:pt idx="868">
                  <c:v>44293</c:v>
                </c:pt>
                <c:pt idx="869">
                  <c:v>44292</c:v>
                </c:pt>
                <c:pt idx="870">
                  <c:v>44287</c:v>
                </c:pt>
                <c:pt idx="871">
                  <c:v>44286</c:v>
                </c:pt>
                <c:pt idx="872">
                  <c:v>44285</c:v>
                </c:pt>
                <c:pt idx="873">
                  <c:v>44284</c:v>
                </c:pt>
                <c:pt idx="874">
                  <c:v>44281</c:v>
                </c:pt>
                <c:pt idx="875">
                  <c:v>44280</c:v>
                </c:pt>
                <c:pt idx="876">
                  <c:v>44279</c:v>
                </c:pt>
                <c:pt idx="877">
                  <c:v>44278</c:v>
                </c:pt>
                <c:pt idx="878">
                  <c:v>44277</c:v>
                </c:pt>
                <c:pt idx="879">
                  <c:v>44274</c:v>
                </c:pt>
                <c:pt idx="880">
                  <c:v>44273</c:v>
                </c:pt>
                <c:pt idx="881">
                  <c:v>44272</c:v>
                </c:pt>
                <c:pt idx="882">
                  <c:v>44271</c:v>
                </c:pt>
                <c:pt idx="883">
                  <c:v>44270</c:v>
                </c:pt>
                <c:pt idx="884">
                  <c:v>44267</c:v>
                </c:pt>
                <c:pt idx="885">
                  <c:v>44266</c:v>
                </c:pt>
                <c:pt idx="886">
                  <c:v>44265</c:v>
                </c:pt>
                <c:pt idx="887">
                  <c:v>44264</c:v>
                </c:pt>
                <c:pt idx="888">
                  <c:v>44263</c:v>
                </c:pt>
                <c:pt idx="889">
                  <c:v>44260</c:v>
                </c:pt>
                <c:pt idx="890">
                  <c:v>44259</c:v>
                </c:pt>
                <c:pt idx="891">
                  <c:v>44258</c:v>
                </c:pt>
                <c:pt idx="892">
                  <c:v>44257</c:v>
                </c:pt>
                <c:pt idx="893">
                  <c:v>44256</c:v>
                </c:pt>
                <c:pt idx="894">
                  <c:v>44253</c:v>
                </c:pt>
                <c:pt idx="895">
                  <c:v>44252</c:v>
                </c:pt>
                <c:pt idx="896">
                  <c:v>44251</c:v>
                </c:pt>
                <c:pt idx="897">
                  <c:v>44250</c:v>
                </c:pt>
                <c:pt idx="898">
                  <c:v>44249</c:v>
                </c:pt>
                <c:pt idx="899">
                  <c:v>44246</c:v>
                </c:pt>
                <c:pt idx="900">
                  <c:v>44245</c:v>
                </c:pt>
                <c:pt idx="901">
                  <c:v>44244</c:v>
                </c:pt>
                <c:pt idx="902">
                  <c:v>44243</c:v>
                </c:pt>
                <c:pt idx="903">
                  <c:v>44242</c:v>
                </c:pt>
                <c:pt idx="904">
                  <c:v>44239</c:v>
                </c:pt>
                <c:pt idx="905">
                  <c:v>44238</c:v>
                </c:pt>
                <c:pt idx="906">
                  <c:v>44237</c:v>
                </c:pt>
                <c:pt idx="907">
                  <c:v>44236</c:v>
                </c:pt>
                <c:pt idx="908">
                  <c:v>44235</c:v>
                </c:pt>
                <c:pt idx="909">
                  <c:v>44232</c:v>
                </c:pt>
                <c:pt idx="910">
                  <c:v>44231</c:v>
                </c:pt>
                <c:pt idx="911">
                  <c:v>44230</c:v>
                </c:pt>
                <c:pt idx="912">
                  <c:v>44229</c:v>
                </c:pt>
                <c:pt idx="913">
                  <c:v>44228</c:v>
                </c:pt>
                <c:pt idx="914">
                  <c:v>44225</c:v>
                </c:pt>
                <c:pt idx="915">
                  <c:v>44224</c:v>
                </c:pt>
                <c:pt idx="916">
                  <c:v>44223</c:v>
                </c:pt>
                <c:pt idx="917">
                  <c:v>44222</c:v>
                </c:pt>
                <c:pt idx="918">
                  <c:v>44221</c:v>
                </c:pt>
                <c:pt idx="919">
                  <c:v>44218</c:v>
                </c:pt>
                <c:pt idx="920">
                  <c:v>44217</c:v>
                </c:pt>
                <c:pt idx="921">
                  <c:v>44216</c:v>
                </c:pt>
                <c:pt idx="922">
                  <c:v>44215</c:v>
                </c:pt>
                <c:pt idx="923">
                  <c:v>44214</c:v>
                </c:pt>
                <c:pt idx="924">
                  <c:v>44211</c:v>
                </c:pt>
                <c:pt idx="925">
                  <c:v>44210</c:v>
                </c:pt>
                <c:pt idx="926">
                  <c:v>44209</c:v>
                </c:pt>
                <c:pt idx="927">
                  <c:v>44208</c:v>
                </c:pt>
                <c:pt idx="928">
                  <c:v>44207</c:v>
                </c:pt>
                <c:pt idx="929">
                  <c:v>44204</c:v>
                </c:pt>
                <c:pt idx="930">
                  <c:v>44203</c:v>
                </c:pt>
                <c:pt idx="931">
                  <c:v>44202</c:v>
                </c:pt>
                <c:pt idx="932">
                  <c:v>44201</c:v>
                </c:pt>
                <c:pt idx="933">
                  <c:v>44200</c:v>
                </c:pt>
                <c:pt idx="934">
                  <c:v>44195</c:v>
                </c:pt>
                <c:pt idx="935">
                  <c:v>44194</c:v>
                </c:pt>
                <c:pt idx="936">
                  <c:v>44193</c:v>
                </c:pt>
                <c:pt idx="937">
                  <c:v>44188</c:v>
                </c:pt>
                <c:pt idx="938">
                  <c:v>44187</c:v>
                </c:pt>
                <c:pt idx="939">
                  <c:v>44186</c:v>
                </c:pt>
                <c:pt idx="940">
                  <c:v>44183</c:v>
                </c:pt>
                <c:pt idx="941">
                  <c:v>44182</c:v>
                </c:pt>
                <c:pt idx="942">
                  <c:v>44181</c:v>
                </c:pt>
                <c:pt idx="943">
                  <c:v>44180</c:v>
                </c:pt>
                <c:pt idx="944">
                  <c:v>44179</c:v>
                </c:pt>
                <c:pt idx="945">
                  <c:v>44176</c:v>
                </c:pt>
                <c:pt idx="946">
                  <c:v>44175</c:v>
                </c:pt>
                <c:pt idx="947">
                  <c:v>44174</c:v>
                </c:pt>
                <c:pt idx="948">
                  <c:v>44173</c:v>
                </c:pt>
                <c:pt idx="949">
                  <c:v>44172</c:v>
                </c:pt>
                <c:pt idx="950">
                  <c:v>44169</c:v>
                </c:pt>
                <c:pt idx="951">
                  <c:v>44168</c:v>
                </c:pt>
                <c:pt idx="952">
                  <c:v>44167</c:v>
                </c:pt>
                <c:pt idx="953">
                  <c:v>44166</c:v>
                </c:pt>
                <c:pt idx="954">
                  <c:v>44165</c:v>
                </c:pt>
                <c:pt idx="955">
                  <c:v>44162</c:v>
                </c:pt>
                <c:pt idx="956">
                  <c:v>44161</c:v>
                </c:pt>
                <c:pt idx="957">
                  <c:v>44160</c:v>
                </c:pt>
                <c:pt idx="958">
                  <c:v>44159</c:v>
                </c:pt>
                <c:pt idx="959">
                  <c:v>44158</c:v>
                </c:pt>
                <c:pt idx="960">
                  <c:v>44155</c:v>
                </c:pt>
                <c:pt idx="961">
                  <c:v>44154</c:v>
                </c:pt>
                <c:pt idx="962">
                  <c:v>44153</c:v>
                </c:pt>
                <c:pt idx="963">
                  <c:v>44152</c:v>
                </c:pt>
                <c:pt idx="964">
                  <c:v>44151</c:v>
                </c:pt>
                <c:pt idx="965">
                  <c:v>44148</c:v>
                </c:pt>
                <c:pt idx="966">
                  <c:v>44147</c:v>
                </c:pt>
                <c:pt idx="967">
                  <c:v>44146</c:v>
                </c:pt>
                <c:pt idx="968">
                  <c:v>44145</c:v>
                </c:pt>
                <c:pt idx="969">
                  <c:v>44144</c:v>
                </c:pt>
                <c:pt idx="970">
                  <c:v>44141</c:v>
                </c:pt>
                <c:pt idx="971">
                  <c:v>44140</c:v>
                </c:pt>
                <c:pt idx="972">
                  <c:v>44139</c:v>
                </c:pt>
                <c:pt idx="973">
                  <c:v>44138</c:v>
                </c:pt>
                <c:pt idx="974">
                  <c:v>44137</c:v>
                </c:pt>
                <c:pt idx="975">
                  <c:v>44134</c:v>
                </c:pt>
                <c:pt idx="976">
                  <c:v>44133</c:v>
                </c:pt>
                <c:pt idx="977">
                  <c:v>44132</c:v>
                </c:pt>
                <c:pt idx="978">
                  <c:v>44131</c:v>
                </c:pt>
                <c:pt idx="979">
                  <c:v>44127</c:v>
                </c:pt>
                <c:pt idx="980">
                  <c:v>44126</c:v>
                </c:pt>
                <c:pt idx="981">
                  <c:v>44125</c:v>
                </c:pt>
                <c:pt idx="982">
                  <c:v>44124</c:v>
                </c:pt>
                <c:pt idx="983">
                  <c:v>44123</c:v>
                </c:pt>
                <c:pt idx="984">
                  <c:v>44120</c:v>
                </c:pt>
                <c:pt idx="985">
                  <c:v>44119</c:v>
                </c:pt>
                <c:pt idx="986">
                  <c:v>44118</c:v>
                </c:pt>
                <c:pt idx="987">
                  <c:v>44117</c:v>
                </c:pt>
                <c:pt idx="988">
                  <c:v>44116</c:v>
                </c:pt>
                <c:pt idx="989">
                  <c:v>44113</c:v>
                </c:pt>
                <c:pt idx="990">
                  <c:v>44112</c:v>
                </c:pt>
                <c:pt idx="991">
                  <c:v>44111</c:v>
                </c:pt>
                <c:pt idx="992">
                  <c:v>44110</c:v>
                </c:pt>
                <c:pt idx="993">
                  <c:v>44109</c:v>
                </c:pt>
                <c:pt idx="994">
                  <c:v>44106</c:v>
                </c:pt>
                <c:pt idx="995">
                  <c:v>44105</c:v>
                </c:pt>
                <c:pt idx="996">
                  <c:v>44104</c:v>
                </c:pt>
                <c:pt idx="997">
                  <c:v>44103</c:v>
                </c:pt>
                <c:pt idx="998">
                  <c:v>44102</c:v>
                </c:pt>
                <c:pt idx="999">
                  <c:v>44099</c:v>
                </c:pt>
                <c:pt idx="1000">
                  <c:v>44098</c:v>
                </c:pt>
                <c:pt idx="1001">
                  <c:v>44097</c:v>
                </c:pt>
                <c:pt idx="1002">
                  <c:v>44096</c:v>
                </c:pt>
                <c:pt idx="1003">
                  <c:v>44095</c:v>
                </c:pt>
                <c:pt idx="1004">
                  <c:v>44092</c:v>
                </c:pt>
                <c:pt idx="1005">
                  <c:v>44091</c:v>
                </c:pt>
                <c:pt idx="1006">
                  <c:v>44090</c:v>
                </c:pt>
                <c:pt idx="1007">
                  <c:v>44089</c:v>
                </c:pt>
                <c:pt idx="1008">
                  <c:v>44088</c:v>
                </c:pt>
                <c:pt idx="1009">
                  <c:v>44085</c:v>
                </c:pt>
                <c:pt idx="1010">
                  <c:v>44084</c:v>
                </c:pt>
                <c:pt idx="1011">
                  <c:v>44083</c:v>
                </c:pt>
                <c:pt idx="1012">
                  <c:v>44082</c:v>
                </c:pt>
                <c:pt idx="1013">
                  <c:v>44081</c:v>
                </c:pt>
                <c:pt idx="1014">
                  <c:v>44078</c:v>
                </c:pt>
                <c:pt idx="1015">
                  <c:v>44077</c:v>
                </c:pt>
                <c:pt idx="1016">
                  <c:v>44076</c:v>
                </c:pt>
                <c:pt idx="1017">
                  <c:v>44075</c:v>
                </c:pt>
                <c:pt idx="1018">
                  <c:v>44074</c:v>
                </c:pt>
                <c:pt idx="1019">
                  <c:v>44071</c:v>
                </c:pt>
                <c:pt idx="1020">
                  <c:v>44070</c:v>
                </c:pt>
                <c:pt idx="1021">
                  <c:v>44069</c:v>
                </c:pt>
                <c:pt idx="1022">
                  <c:v>44068</c:v>
                </c:pt>
                <c:pt idx="1023">
                  <c:v>44067</c:v>
                </c:pt>
                <c:pt idx="1024">
                  <c:v>44064</c:v>
                </c:pt>
                <c:pt idx="1025">
                  <c:v>44063</c:v>
                </c:pt>
                <c:pt idx="1026">
                  <c:v>44062</c:v>
                </c:pt>
                <c:pt idx="1027">
                  <c:v>44061</c:v>
                </c:pt>
                <c:pt idx="1028">
                  <c:v>44060</c:v>
                </c:pt>
                <c:pt idx="1029">
                  <c:v>44057</c:v>
                </c:pt>
                <c:pt idx="1030">
                  <c:v>44056</c:v>
                </c:pt>
                <c:pt idx="1031">
                  <c:v>44055</c:v>
                </c:pt>
                <c:pt idx="1032">
                  <c:v>44054</c:v>
                </c:pt>
                <c:pt idx="1033">
                  <c:v>44053</c:v>
                </c:pt>
                <c:pt idx="1034">
                  <c:v>44050</c:v>
                </c:pt>
                <c:pt idx="1035">
                  <c:v>44049</c:v>
                </c:pt>
                <c:pt idx="1036">
                  <c:v>44048</c:v>
                </c:pt>
                <c:pt idx="1037">
                  <c:v>44047</c:v>
                </c:pt>
                <c:pt idx="1038">
                  <c:v>44046</c:v>
                </c:pt>
                <c:pt idx="1039">
                  <c:v>44043</c:v>
                </c:pt>
                <c:pt idx="1040">
                  <c:v>44042</c:v>
                </c:pt>
                <c:pt idx="1041">
                  <c:v>44041</c:v>
                </c:pt>
                <c:pt idx="1042">
                  <c:v>44040</c:v>
                </c:pt>
                <c:pt idx="1043">
                  <c:v>44039</c:v>
                </c:pt>
                <c:pt idx="1044">
                  <c:v>44036</c:v>
                </c:pt>
                <c:pt idx="1045">
                  <c:v>44035</c:v>
                </c:pt>
                <c:pt idx="1046">
                  <c:v>44034</c:v>
                </c:pt>
                <c:pt idx="1047">
                  <c:v>44033</c:v>
                </c:pt>
                <c:pt idx="1048">
                  <c:v>44032</c:v>
                </c:pt>
                <c:pt idx="1049">
                  <c:v>44029</c:v>
                </c:pt>
                <c:pt idx="1050">
                  <c:v>44028</c:v>
                </c:pt>
                <c:pt idx="1051">
                  <c:v>44027</c:v>
                </c:pt>
                <c:pt idx="1052">
                  <c:v>44026</c:v>
                </c:pt>
                <c:pt idx="1053">
                  <c:v>44025</c:v>
                </c:pt>
                <c:pt idx="1054">
                  <c:v>44022</c:v>
                </c:pt>
                <c:pt idx="1055">
                  <c:v>44021</c:v>
                </c:pt>
                <c:pt idx="1056">
                  <c:v>44020</c:v>
                </c:pt>
                <c:pt idx="1057">
                  <c:v>44019</c:v>
                </c:pt>
                <c:pt idx="1058">
                  <c:v>44018</c:v>
                </c:pt>
                <c:pt idx="1059">
                  <c:v>44015</c:v>
                </c:pt>
                <c:pt idx="1060">
                  <c:v>44014</c:v>
                </c:pt>
                <c:pt idx="1061">
                  <c:v>44013</c:v>
                </c:pt>
                <c:pt idx="1062">
                  <c:v>44012</c:v>
                </c:pt>
                <c:pt idx="1063">
                  <c:v>44011</c:v>
                </c:pt>
                <c:pt idx="1064">
                  <c:v>44008</c:v>
                </c:pt>
                <c:pt idx="1065">
                  <c:v>44007</c:v>
                </c:pt>
                <c:pt idx="1066">
                  <c:v>44006</c:v>
                </c:pt>
                <c:pt idx="1067">
                  <c:v>44005</c:v>
                </c:pt>
                <c:pt idx="1068">
                  <c:v>44004</c:v>
                </c:pt>
                <c:pt idx="1069">
                  <c:v>44001</c:v>
                </c:pt>
                <c:pt idx="1070">
                  <c:v>44000</c:v>
                </c:pt>
                <c:pt idx="1071">
                  <c:v>43999</c:v>
                </c:pt>
                <c:pt idx="1072">
                  <c:v>43998</c:v>
                </c:pt>
                <c:pt idx="1073">
                  <c:v>43997</c:v>
                </c:pt>
                <c:pt idx="1074">
                  <c:v>43994</c:v>
                </c:pt>
                <c:pt idx="1075">
                  <c:v>43993</c:v>
                </c:pt>
                <c:pt idx="1076">
                  <c:v>43992</c:v>
                </c:pt>
                <c:pt idx="1077">
                  <c:v>43991</c:v>
                </c:pt>
                <c:pt idx="1078">
                  <c:v>43990</c:v>
                </c:pt>
                <c:pt idx="1079">
                  <c:v>43987</c:v>
                </c:pt>
                <c:pt idx="1080">
                  <c:v>43986</c:v>
                </c:pt>
                <c:pt idx="1081">
                  <c:v>43985</c:v>
                </c:pt>
                <c:pt idx="1082">
                  <c:v>43984</c:v>
                </c:pt>
                <c:pt idx="1083">
                  <c:v>43980</c:v>
                </c:pt>
                <c:pt idx="1084">
                  <c:v>43979</c:v>
                </c:pt>
                <c:pt idx="1085">
                  <c:v>43978</c:v>
                </c:pt>
                <c:pt idx="1086">
                  <c:v>43977</c:v>
                </c:pt>
                <c:pt idx="1087">
                  <c:v>43976</c:v>
                </c:pt>
                <c:pt idx="1088">
                  <c:v>43973</c:v>
                </c:pt>
                <c:pt idx="1089">
                  <c:v>43972</c:v>
                </c:pt>
                <c:pt idx="1090">
                  <c:v>43971</c:v>
                </c:pt>
                <c:pt idx="1091">
                  <c:v>43970</c:v>
                </c:pt>
                <c:pt idx="1092">
                  <c:v>43969</c:v>
                </c:pt>
                <c:pt idx="1093">
                  <c:v>43966</c:v>
                </c:pt>
                <c:pt idx="1094">
                  <c:v>43965</c:v>
                </c:pt>
                <c:pt idx="1095">
                  <c:v>43964</c:v>
                </c:pt>
                <c:pt idx="1096">
                  <c:v>43963</c:v>
                </c:pt>
                <c:pt idx="1097">
                  <c:v>43962</c:v>
                </c:pt>
                <c:pt idx="1098">
                  <c:v>43959</c:v>
                </c:pt>
                <c:pt idx="1099">
                  <c:v>43958</c:v>
                </c:pt>
                <c:pt idx="1100">
                  <c:v>43957</c:v>
                </c:pt>
                <c:pt idx="1101">
                  <c:v>43956</c:v>
                </c:pt>
                <c:pt idx="1102">
                  <c:v>43955</c:v>
                </c:pt>
                <c:pt idx="1103">
                  <c:v>43951</c:v>
                </c:pt>
                <c:pt idx="1104">
                  <c:v>43950</c:v>
                </c:pt>
                <c:pt idx="1105">
                  <c:v>43949</c:v>
                </c:pt>
                <c:pt idx="1106">
                  <c:v>43948</c:v>
                </c:pt>
                <c:pt idx="1107">
                  <c:v>43945</c:v>
                </c:pt>
                <c:pt idx="1108">
                  <c:v>43944</c:v>
                </c:pt>
                <c:pt idx="1109">
                  <c:v>43943</c:v>
                </c:pt>
                <c:pt idx="1110">
                  <c:v>43942</c:v>
                </c:pt>
                <c:pt idx="1111">
                  <c:v>43941</c:v>
                </c:pt>
                <c:pt idx="1112">
                  <c:v>43938</c:v>
                </c:pt>
                <c:pt idx="1113">
                  <c:v>43937</c:v>
                </c:pt>
                <c:pt idx="1114">
                  <c:v>43936</c:v>
                </c:pt>
                <c:pt idx="1115">
                  <c:v>43935</c:v>
                </c:pt>
                <c:pt idx="1116">
                  <c:v>43930</c:v>
                </c:pt>
                <c:pt idx="1117">
                  <c:v>43929</c:v>
                </c:pt>
                <c:pt idx="1118">
                  <c:v>43928</c:v>
                </c:pt>
                <c:pt idx="1119">
                  <c:v>43927</c:v>
                </c:pt>
                <c:pt idx="1120">
                  <c:v>43924</c:v>
                </c:pt>
                <c:pt idx="1121">
                  <c:v>43923</c:v>
                </c:pt>
                <c:pt idx="1122">
                  <c:v>43922</c:v>
                </c:pt>
                <c:pt idx="1123">
                  <c:v>43921</c:v>
                </c:pt>
                <c:pt idx="1124">
                  <c:v>43920</c:v>
                </c:pt>
                <c:pt idx="1125">
                  <c:v>43917</c:v>
                </c:pt>
                <c:pt idx="1126">
                  <c:v>43916</c:v>
                </c:pt>
                <c:pt idx="1127">
                  <c:v>43915</c:v>
                </c:pt>
                <c:pt idx="1128">
                  <c:v>43914</c:v>
                </c:pt>
                <c:pt idx="1129">
                  <c:v>43913</c:v>
                </c:pt>
                <c:pt idx="1130">
                  <c:v>43910</c:v>
                </c:pt>
                <c:pt idx="1131">
                  <c:v>43909</c:v>
                </c:pt>
                <c:pt idx="1132">
                  <c:v>43908</c:v>
                </c:pt>
                <c:pt idx="1133">
                  <c:v>43907</c:v>
                </c:pt>
                <c:pt idx="1134">
                  <c:v>43906</c:v>
                </c:pt>
                <c:pt idx="1135">
                  <c:v>43903</c:v>
                </c:pt>
                <c:pt idx="1136">
                  <c:v>43902</c:v>
                </c:pt>
                <c:pt idx="1137">
                  <c:v>43901</c:v>
                </c:pt>
                <c:pt idx="1138">
                  <c:v>43900</c:v>
                </c:pt>
                <c:pt idx="1139">
                  <c:v>43899</c:v>
                </c:pt>
                <c:pt idx="1140">
                  <c:v>43896</c:v>
                </c:pt>
                <c:pt idx="1141">
                  <c:v>43895</c:v>
                </c:pt>
                <c:pt idx="1142">
                  <c:v>43894</c:v>
                </c:pt>
                <c:pt idx="1143">
                  <c:v>43893</c:v>
                </c:pt>
                <c:pt idx="1144">
                  <c:v>43892</c:v>
                </c:pt>
                <c:pt idx="1145">
                  <c:v>43889</c:v>
                </c:pt>
                <c:pt idx="1146">
                  <c:v>43888</c:v>
                </c:pt>
                <c:pt idx="1147">
                  <c:v>43887</c:v>
                </c:pt>
                <c:pt idx="1148">
                  <c:v>43886</c:v>
                </c:pt>
                <c:pt idx="1149">
                  <c:v>43885</c:v>
                </c:pt>
                <c:pt idx="1150">
                  <c:v>43882</c:v>
                </c:pt>
                <c:pt idx="1151">
                  <c:v>43881</c:v>
                </c:pt>
                <c:pt idx="1152">
                  <c:v>43880</c:v>
                </c:pt>
                <c:pt idx="1153">
                  <c:v>43879</c:v>
                </c:pt>
                <c:pt idx="1154">
                  <c:v>43878</c:v>
                </c:pt>
                <c:pt idx="1155">
                  <c:v>43875</c:v>
                </c:pt>
                <c:pt idx="1156">
                  <c:v>43874</c:v>
                </c:pt>
                <c:pt idx="1157">
                  <c:v>43873</c:v>
                </c:pt>
                <c:pt idx="1158">
                  <c:v>43872</c:v>
                </c:pt>
                <c:pt idx="1159">
                  <c:v>43871</c:v>
                </c:pt>
                <c:pt idx="1160">
                  <c:v>43868</c:v>
                </c:pt>
                <c:pt idx="1161">
                  <c:v>43867</c:v>
                </c:pt>
                <c:pt idx="1162">
                  <c:v>43866</c:v>
                </c:pt>
                <c:pt idx="1163">
                  <c:v>43865</c:v>
                </c:pt>
                <c:pt idx="1164">
                  <c:v>43864</c:v>
                </c:pt>
                <c:pt idx="1165">
                  <c:v>43861</c:v>
                </c:pt>
                <c:pt idx="1166">
                  <c:v>43860</c:v>
                </c:pt>
                <c:pt idx="1167">
                  <c:v>43859</c:v>
                </c:pt>
                <c:pt idx="1168">
                  <c:v>43858</c:v>
                </c:pt>
                <c:pt idx="1169">
                  <c:v>43857</c:v>
                </c:pt>
                <c:pt idx="1170">
                  <c:v>43854</c:v>
                </c:pt>
                <c:pt idx="1171">
                  <c:v>43853</c:v>
                </c:pt>
                <c:pt idx="1172">
                  <c:v>43852</c:v>
                </c:pt>
                <c:pt idx="1173">
                  <c:v>43851</c:v>
                </c:pt>
                <c:pt idx="1174">
                  <c:v>43850</c:v>
                </c:pt>
                <c:pt idx="1175">
                  <c:v>43847</c:v>
                </c:pt>
                <c:pt idx="1176">
                  <c:v>43846</c:v>
                </c:pt>
                <c:pt idx="1177">
                  <c:v>43845</c:v>
                </c:pt>
                <c:pt idx="1178">
                  <c:v>43844</c:v>
                </c:pt>
                <c:pt idx="1179">
                  <c:v>43843</c:v>
                </c:pt>
                <c:pt idx="1180">
                  <c:v>43840</c:v>
                </c:pt>
                <c:pt idx="1181">
                  <c:v>43839</c:v>
                </c:pt>
                <c:pt idx="1182">
                  <c:v>43838</c:v>
                </c:pt>
                <c:pt idx="1183">
                  <c:v>43837</c:v>
                </c:pt>
                <c:pt idx="1184">
                  <c:v>43836</c:v>
                </c:pt>
                <c:pt idx="1185">
                  <c:v>43833</c:v>
                </c:pt>
                <c:pt idx="1186">
                  <c:v>43832</c:v>
                </c:pt>
                <c:pt idx="1187">
                  <c:v>43829</c:v>
                </c:pt>
                <c:pt idx="1188">
                  <c:v>43826</c:v>
                </c:pt>
                <c:pt idx="1189">
                  <c:v>43822</c:v>
                </c:pt>
                <c:pt idx="1190">
                  <c:v>43819</c:v>
                </c:pt>
                <c:pt idx="1191">
                  <c:v>43818</c:v>
                </c:pt>
                <c:pt idx="1192">
                  <c:v>43817</c:v>
                </c:pt>
                <c:pt idx="1193">
                  <c:v>43816</c:v>
                </c:pt>
                <c:pt idx="1194">
                  <c:v>43815</c:v>
                </c:pt>
                <c:pt idx="1195">
                  <c:v>43812</c:v>
                </c:pt>
                <c:pt idx="1196">
                  <c:v>43811</c:v>
                </c:pt>
                <c:pt idx="1197">
                  <c:v>43810</c:v>
                </c:pt>
                <c:pt idx="1198">
                  <c:v>43809</c:v>
                </c:pt>
                <c:pt idx="1199">
                  <c:v>43808</c:v>
                </c:pt>
                <c:pt idx="1200">
                  <c:v>43805</c:v>
                </c:pt>
                <c:pt idx="1201">
                  <c:v>43804</c:v>
                </c:pt>
                <c:pt idx="1202">
                  <c:v>43803</c:v>
                </c:pt>
                <c:pt idx="1203">
                  <c:v>43802</c:v>
                </c:pt>
                <c:pt idx="1204">
                  <c:v>43801</c:v>
                </c:pt>
                <c:pt idx="1205">
                  <c:v>43798</c:v>
                </c:pt>
                <c:pt idx="1206">
                  <c:v>43797</c:v>
                </c:pt>
                <c:pt idx="1207">
                  <c:v>43796</c:v>
                </c:pt>
                <c:pt idx="1208">
                  <c:v>43795</c:v>
                </c:pt>
                <c:pt idx="1209">
                  <c:v>43794</c:v>
                </c:pt>
                <c:pt idx="1210">
                  <c:v>43791</c:v>
                </c:pt>
                <c:pt idx="1211">
                  <c:v>43790</c:v>
                </c:pt>
                <c:pt idx="1212">
                  <c:v>43789</c:v>
                </c:pt>
                <c:pt idx="1213">
                  <c:v>43788</c:v>
                </c:pt>
                <c:pt idx="1214">
                  <c:v>43787</c:v>
                </c:pt>
                <c:pt idx="1215">
                  <c:v>43784</c:v>
                </c:pt>
                <c:pt idx="1216">
                  <c:v>43783</c:v>
                </c:pt>
                <c:pt idx="1217">
                  <c:v>43782</c:v>
                </c:pt>
                <c:pt idx="1218">
                  <c:v>43781</c:v>
                </c:pt>
                <c:pt idx="1219">
                  <c:v>43780</c:v>
                </c:pt>
                <c:pt idx="1220">
                  <c:v>43777</c:v>
                </c:pt>
                <c:pt idx="1221">
                  <c:v>43776</c:v>
                </c:pt>
                <c:pt idx="1222">
                  <c:v>43775</c:v>
                </c:pt>
                <c:pt idx="1223">
                  <c:v>43774</c:v>
                </c:pt>
                <c:pt idx="1224">
                  <c:v>43773</c:v>
                </c:pt>
                <c:pt idx="1225">
                  <c:v>43770</c:v>
                </c:pt>
                <c:pt idx="1226">
                  <c:v>43769</c:v>
                </c:pt>
                <c:pt idx="1227">
                  <c:v>43768</c:v>
                </c:pt>
                <c:pt idx="1228">
                  <c:v>43767</c:v>
                </c:pt>
                <c:pt idx="1229">
                  <c:v>43766</c:v>
                </c:pt>
                <c:pt idx="1230">
                  <c:v>43763</c:v>
                </c:pt>
                <c:pt idx="1231">
                  <c:v>43762</c:v>
                </c:pt>
                <c:pt idx="1232">
                  <c:v>43761</c:v>
                </c:pt>
                <c:pt idx="1233">
                  <c:v>43760</c:v>
                </c:pt>
                <c:pt idx="1234">
                  <c:v>43759</c:v>
                </c:pt>
                <c:pt idx="1235">
                  <c:v>43756</c:v>
                </c:pt>
                <c:pt idx="1236">
                  <c:v>43755</c:v>
                </c:pt>
                <c:pt idx="1237">
                  <c:v>43754</c:v>
                </c:pt>
                <c:pt idx="1238">
                  <c:v>43753</c:v>
                </c:pt>
                <c:pt idx="1239">
                  <c:v>43752</c:v>
                </c:pt>
                <c:pt idx="1240">
                  <c:v>43749</c:v>
                </c:pt>
                <c:pt idx="1241">
                  <c:v>43748</c:v>
                </c:pt>
                <c:pt idx="1242">
                  <c:v>43747</c:v>
                </c:pt>
                <c:pt idx="1243">
                  <c:v>43746</c:v>
                </c:pt>
                <c:pt idx="1244">
                  <c:v>43745</c:v>
                </c:pt>
                <c:pt idx="1245">
                  <c:v>43742</c:v>
                </c:pt>
                <c:pt idx="1246">
                  <c:v>43741</c:v>
                </c:pt>
                <c:pt idx="1247">
                  <c:v>43740</c:v>
                </c:pt>
                <c:pt idx="1248">
                  <c:v>43739</c:v>
                </c:pt>
                <c:pt idx="1249">
                  <c:v>43738</c:v>
                </c:pt>
                <c:pt idx="1250">
                  <c:v>43735</c:v>
                </c:pt>
                <c:pt idx="1251">
                  <c:v>43734</c:v>
                </c:pt>
                <c:pt idx="1252">
                  <c:v>43733</c:v>
                </c:pt>
                <c:pt idx="1253">
                  <c:v>43732</c:v>
                </c:pt>
                <c:pt idx="1254">
                  <c:v>43731</c:v>
                </c:pt>
                <c:pt idx="1255">
                  <c:v>43728</c:v>
                </c:pt>
                <c:pt idx="1256">
                  <c:v>43727</c:v>
                </c:pt>
                <c:pt idx="1257">
                  <c:v>43726</c:v>
                </c:pt>
                <c:pt idx="1258">
                  <c:v>43725</c:v>
                </c:pt>
                <c:pt idx="1259">
                  <c:v>43724</c:v>
                </c:pt>
                <c:pt idx="1260">
                  <c:v>43721</c:v>
                </c:pt>
                <c:pt idx="1261">
                  <c:v>43720</c:v>
                </c:pt>
                <c:pt idx="1262">
                  <c:v>43719</c:v>
                </c:pt>
                <c:pt idx="1263">
                  <c:v>43718</c:v>
                </c:pt>
                <c:pt idx="1264">
                  <c:v>43717</c:v>
                </c:pt>
                <c:pt idx="1265">
                  <c:v>43714</c:v>
                </c:pt>
                <c:pt idx="1266">
                  <c:v>43713</c:v>
                </c:pt>
                <c:pt idx="1267">
                  <c:v>43712</c:v>
                </c:pt>
                <c:pt idx="1268">
                  <c:v>43711</c:v>
                </c:pt>
                <c:pt idx="1269">
                  <c:v>43710</c:v>
                </c:pt>
                <c:pt idx="1270">
                  <c:v>43707</c:v>
                </c:pt>
              </c:numCache>
            </c:numRef>
          </c:cat>
          <c:val>
            <c:numRef>
              <c:f>'Total Return Regiune 5Y'!$L$3:$L$1273</c:f>
              <c:numCache>
                <c:formatCode>#,##0.00;\-#,##0.00;#,##0.00;"--"</c:formatCode>
                <c:ptCount val="1271"/>
                <c:pt idx="0">
                  <c:v>183.10572014156929</c:v>
                </c:pt>
                <c:pt idx="1">
                  <c:v>183.93116872543041</c:v>
                </c:pt>
                <c:pt idx="2">
                  <c:v>183.03837350844861</c:v>
                </c:pt>
                <c:pt idx="3">
                  <c:v>184.2366912498637</c:v>
                </c:pt>
                <c:pt idx="4">
                  <c:v>184.61805412457988</c:v>
                </c:pt>
                <c:pt idx="5">
                  <c:v>183.31763587183298</c:v>
                </c:pt>
                <c:pt idx="6">
                  <c:v>184.04653752866065</c:v>
                </c:pt>
                <c:pt idx="7">
                  <c:v>183.80097361117737</c:v>
                </c:pt>
                <c:pt idx="8">
                  <c:v>181.64015186163249</c:v>
                </c:pt>
                <c:pt idx="9">
                  <c:v>181.64015186163249</c:v>
                </c:pt>
                <c:pt idx="10">
                  <c:v>181.64015186163249</c:v>
                </c:pt>
                <c:pt idx="11">
                  <c:v>180.03752815742695</c:v>
                </c:pt>
                <c:pt idx="12">
                  <c:v>180.51026131498892</c:v>
                </c:pt>
                <c:pt idx="13">
                  <c:v>181.81598185862705</c:v>
                </c:pt>
                <c:pt idx="14">
                  <c:v>181.00355027325713</c:v>
                </c:pt>
                <c:pt idx="15">
                  <c:v>180.74484371057903</c:v>
                </c:pt>
                <c:pt idx="16">
                  <c:v>179.8114646083398</c:v>
                </c:pt>
                <c:pt idx="17">
                  <c:v>176.71412258896606</c:v>
                </c:pt>
                <c:pt idx="18">
                  <c:v>175.92775012991933</c:v>
                </c:pt>
                <c:pt idx="19">
                  <c:v>181.48123391094029</c:v>
                </c:pt>
                <c:pt idx="20">
                  <c:v>184.82833644769698</c:v>
                </c:pt>
                <c:pt idx="21">
                  <c:v>186.08565788111477</c:v>
                </c:pt>
                <c:pt idx="22">
                  <c:v>184.640042297707</c:v>
                </c:pt>
                <c:pt idx="23">
                  <c:v>185.31805703958344</c:v>
                </c:pt>
                <c:pt idx="24">
                  <c:v>183.88168905355937</c:v>
                </c:pt>
                <c:pt idx="25">
                  <c:v>182.80411779428786</c:v>
                </c:pt>
                <c:pt idx="26">
                  <c:v>183.85648432482057</c:v>
                </c:pt>
                <c:pt idx="27">
                  <c:v>185.00770968173259</c:v>
                </c:pt>
                <c:pt idx="28">
                  <c:v>184.38874889054034</c:v>
                </c:pt>
                <c:pt idx="29">
                  <c:v>183.29564769870595</c:v>
                </c:pt>
                <c:pt idx="30">
                  <c:v>183.19201429759039</c:v>
                </c:pt>
                <c:pt idx="31">
                  <c:v>182.28758419585679</c:v>
                </c:pt>
                <c:pt idx="32">
                  <c:v>181.67171431357266</c:v>
                </c:pt>
                <c:pt idx="33">
                  <c:v>182.76680072332366</c:v>
                </c:pt>
                <c:pt idx="34">
                  <c:v>181.56868401663434</c:v>
                </c:pt>
                <c:pt idx="35">
                  <c:v>180.78467371561499</c:v>
                </c:pt>
                <c:pt idx="36">
                  <c:v>179.70418745282038</c:v>
                </c:pt>
                <c:pt idx="37">
                  <c:v>178.8438342147038</c:v>
                </c:pt>
                <c:pt idx="38">
                  <c:v>178.79659105415644</c:v>
                </c:pt>
                <c:pt idx="39">
                  <c:v>181.26504619275482</c:v>
                </c:pt>
                <c:pt idx="40">
                  <c:v>181.81547927181271</c:v>
                </c:pt>
                <c:pt idx="41">
                  <c:v>180.27477426313303</c:v>
                </c:pt>
                <c:pt idx="42">
                  <c:v>179.56421702502851</c:v>
                </c:pt>
                <c:pt idx="43">
                  <c:v>181.65555614749184</c:v>
                </c:pt>
                <c:pt idx="44">
                  <c:v>181.16945418066859</c:v>
                </c:pt>
                <c:pt idx="45">
                  <c:v>179.65671812820656</c:v>
                </c:pt>
                <c:pt idx="46">
                  <c:v>178.45206779293088</c:v>
                </c:pt>
                <c:pt idx="47">
                  <c:v>177.53135387841286</c:v>
                </c:pt>
                <c:pt idx="48">
                  <c:v>176.84429257387845</c:v>
                </c:pt>
                <c:pt idx="49">
                  <c:v>176.85758599511755</c:v>
                </c:pt>
                <c:pt idx="50">
                  <c:v>176.72796885570096</c:v>
                </c:pt>
                <c:pt idx="51">
                  <c:v>175.05402808254152</c:v>
                </c:pt>
                <c:pt idx="52">
                  <c:v>175.48456907704019</c:v>
                </c:pt>
                <c:pt idx="53">
                  <c:v>175.18143383997506</c:v>
                </c:pt>
                <c:pt idx="54">
                  <c:v>174.74079085050826</c:v>
                </c:pt>
                <c:pt idx="55">
                  <c:v>175.96310711230774</c:v>
                </c:pt>
                <c:pt idx="56">
                  <c:v>176.50301099760537</c:v>
                </c:pt>
                <c:pt idx="57">
                  <c:v>175.35761564773961</c:v>
                </c:pt>
                <c:pt idx="58">
                  <c:v>176.53103021250445</c:v>
                </c:pt>
                <c:pt idx="59">
                  <c:v>175.60240055566067</c:v>
                </c:pt>
                <c:pt idx="60">
                  <c:v>175.07546341017286</c:v>
                </c:pt>
                <c:pt idx="61">
                  <c:v>173.23036669739216</c:v>
                </c:pt>
                <c:pt idx="62">
                  <c:v>171.84837860467897</c:v>
                </c:pt>
                <c:pt idx="63">
                  <c:v>174.5454856144583</c:v>
                </c:pt>
                <c:pt idx="64">
                  <c:v>170.64458266698765</c:v>
                </c:pt>
                <c:pt idx="65">
                  <c:v>171.11872306762976</c:v>
                </c:pt>
                <c:pt idx="66">
                  <c:v>172.09954636514206</c:v>
                </c:pt>
                <c:pt idx="67">
                  <c:v>172.25371487043884</c:v>
                </c:pt>
                <c:pt idx="68">
                  <c:v>175.41202067039117</c:v>
                </c:pt>
                <c:pt idx="69">
                  <c:v>173.00578577940729</c:v>
                </c:pt>
                <c:pt idx="70">
                  <c:v>171.68242443858605</c:v>
                </c:pt>
                <c:pt idx="71">
                  <c:v>170.77166174299182</c:v>
                </c:pt>
                <c:pt idx="72">
                  <c:v>170.54311038917371</c:v>
                </c:pt>
                <c:pt idx="73">
                  <c:v>171.10125817583162</c:v>
                </c:pt>
                <c:pt idx="74">
                  <c:v>171.10125817583162</c:v>
                </c:pt>
                <c:pt idx="75">
                  <c:v>173.0271959776978</c:v>
                </c:pt>
                <c:pt idx="76">
                  <c:v>172.57283236819973</c:v>
                </c:pt>
                <c:pt idx="77">
                  <c:v>173.05129501544513</c:v>
                </c:pt>
                <c:pt idx="78">
                  <c:v>173.18525953080569</c:v>
                </c:pt>
                <c:pt idx="79">
                  <c:v>173.89993798078774</c:v>
                </c:pt>
                <c:pt idx="80">
                  <c:v>173.43331125301989</c:v>
                </c:pt>
                <c:pt idx="81">
                  <c:v>173.14243913422445</c:v>
                </c:pt>
                <c:pt idx="82">
                  <c:v>173.09730683829733</c:v>
                </c:pt>
                <c:pt idx="83">
                  <c:v>172.30809476374964</c:v>
                </c:pt>
                <c:pt idx="84">
                  <c:v>170.88514584566829</c:v>
                </c:pt>
                <c:pt idx="85">
                  <c:v>171.19109556889376</c:v>
                </c:pt>
                <c:pt idx="86">
                  <c:v>171.23640377020592</c:v>
                </c:pt>
                <c:pt idx="87">
                  <c:v>170.59284135445202</c:v>
                </c:pt>
                <c:pt idx="88">
                  <c:v>168.46534111069744</c:v>
                </c:pt>
                <c:pt idx="89">
                  <c:v>166.1784705881177</c:v>
                </c:pt>
                <c:pt idx="90">
                  <c:v>166.79989405470025</c:v>
                </c:pt>
                <c:pt idx="91">
                  <c:v>165.70101311450102</c:v>
                </c:pt>
                <c:pt idx="92">
                  <c:v>163.65613814302282</c:v>
                </c:pt>
                <c:pt idx="93">
                  <c:v>163.4539474676165</c:v>
                </c:pt>
                <c:pt idx="94">
                  <c:v>165.03546252562006</c:v>
                </c:pt>
                <c:pt idx="95">
                  <c:v>166.14369158056587</c:v>
                </c:pt>
                <c:pt idx="96">
                  <c:v>164.41873824575157</c:v>
                </c:pt>
                <c:pt idx="97">
                  <c:v>169.39150809215101</c:v>
                </c:pt>
                <c:pt idx="98">
                  <c:v>169.0929966537777</c:v>
                </c:pt>
                <c:pt idx="99">
                  <c:v>168.8819101917577</c:v>
                </c:pt>
                <c:pt idx="100">
                  <c:v>169.04829155664277</c:v>
                </c:pt>
                <c:pt idx="101">
                  <c:v>166.71724365308316</c:v>
                </c:pt>
                <c:pt idx="102">
                  <c:v>167.22098641708948</c:v>
                </c:pt>
                <c:pt idx="103">
                  <c:v>167.17899528875193</c:v>
                </c:pt>
                <c:pt idx="104">
                  <c:v>167.4243833008502</c:v>
                </c:pt>
                <c:pt idx="105">
                  <c:v>167.96237735625334</c:v>
                </c:pt>
                <c:pt idx="106">
                  <c:v>165.37930729464625</c:v>
                </c:pt>
                <c:pt idx="107">
                  <c:v>164.30718910231028</c:v>
                </c:pt>
                <c:pt idx="108">
                  <c:v>164.30718910231028</c:v>
                </c:pt>
                <c:pt idx="109">
                  <c:v>162.91426974638534</c:v>
                </c:pt>
                <c:pt idx="110">
                  <c:v>163.35423424365277</c:v>
                </c:pt>
                <c:pt idx="111">
                  <c:v>163.58125270768718</c:v>
                </c:pt>
                <c:pt idx="112">
                  <c:v>163.93610412794726</c:v>
                </c:pt>
                <c:pt idx="113">
                  <c:v>165.45519790361061</c:v>
                </c:pt>
                <c:pt idx="114">
                  <c:v>165.81057704002572</c:v>
                </c:pt>
                <c:pt idx="115">
                  <c:v>165.68746839985474</c:v>
                </c:pt>
                <c:pt idx="116">
                  <c:v>164.47236425884094</c:v>
                </c:pt>
                <c:pt idx="117">
                  <c:v>163.31138871773084</c:v>
                </c:pt>
                <c:pt idx="118">
                  <c:v>163.31138871773084</c:v>
                </c:pt>
                <c:pt idx="119">
                  <c:v>164.85005824981246</c:v>
                </c:pt>
                <c:pt idx="120">
                  <c:v>166.99720963800752</c:v>
                </c:pt>
                <c:pt idx="121">
                  <c:v>164.84719350497076</c:v>
                </c:pt>
                <c:pt idx="122">
                  <c:v>166.08890961780349</c:v>
                </c:pt>
                <c:pt idx="123">
                  <c:v>166.35957774666275</c:v>
                </c:pt>
                <c:pt idx="124">
                  <c:v>165.819774378728</c:v>
                </c:pt>
                <c:pt idx="125">
                  <c:v>165.4516295372288</c:v>
                </c:pt>
                <c:pt idx="126">
                  <c:v>166.65653116591162</c:v>
                </c:pt>
                <c:pt idx="127">
                  <c:v>166.27840997614788</c:v>
                </c:pt>
                <c:pt idx="128">
                  <c:v>165.69948022471726</c:v>
                </c:pt>
                <c:pt idx="129">
                  <c:v>166.05516091322102</c:v>
                </c:pt>
                <c:pt idx="130">
                  <c:v>164.70161923419909</c:v>
                </c:pt>
                <c:pt idx="131">
                  <c:v>165.94964281155174</c:v>
                </c:pt>
                <c:pt idx="132">
                  <c:v>166.51500271899533</c:v>
                </c:pt>
                <c:pt idx="133">
                  <c:v>166.31947131887895</c:v>
                </c:pt>
                <c:pt idx="134">
                  <c:v>166.71852524945967</c:v>
                </c:pt>
                <c:pt idx="135">
                  <c:v>165.70523484374144</c:v>
                </c:pt>
                <c:pt idx="136">
                  <c:v>165.85384976473981</c:v>
                </c:pt>
                <c:pt idx="137">
                  <c:v>165.27504566001278</c:v>
                </c:pt>
                <c:pt idx="138">
                  <c:v>165.00126149290469</c:v>
                </c:pt>
                <c:pt idx="139">
                  <c:v>163.3393325446078</c:v>
                </c:pt>
                <c:pt idx="140">
                  <c:v>162.72881521189632</c:v>
                </c:pt>
                <c:pt idx="141">
                  <c:v>162.74658165578299</c:v>
                </c:pt>
                <c:pt idx="142">
                  <c:v>163.29794452044743</c:v>
                </c:pt>
                <c:pt idx="143">
                  <c:v>161.94008059482221</c:v>
                </c:pt>
                <c:pt idx="144">
                  <c:v>161.69695422338845</c:v>
                </c:pt>
                <c:pt idx="145">
                  <c:v>163.32033476302595</c:v>
                </c:pt>
                <c:pt idx="146">
                  <c:v>162.91454616913319</c:v>
                </c:pt>
                <c:pt idx="147">
                  <c:v>164.07024454869278</c:v>
                </c:pt>
                <c:pt idx="148">
                  <c:v>164.14706494326364</c:v>
                </c:pt>
                <c:pt idx="149">
                  <c:v>160.93950563550661</c:v>
                </c:pt>
                <c:pt idx="150">
                  <c:v>158.85148358601791</c:v>
                </c:pt>
                <c:pt idx="151">
                  <c:v>158.79926481600864</c:v>
                </c:pt>
                <c:pt idx="152">
                  <c:v>161.0603777643538</c:v>
                </c:pt>
                <c:pt idx="153">
                  <c:v>162.19471620430423</c:v>
                </c:pt>
                <c:pt idx="154">
                  <c:v>161.15044132148233</c:v>
                </c:pt>
                <c:pt idx="155">
                  <c:v>160.38985156601092</c:v>
                </c:pt>
                <c:pt idx="156">
                  <c:v>162.61030524107645</c:v>
                </c:pt>
                <c:pt idx="157">
                  <c:v>162.28746860088941</c:v>
                </c:pt>
                <c:pt idx="158">
                  <c:v>159.75179247587391</c:v>
                </c:pt>
                <c:pt idx="159">
                  <c:v>158.36495442040243</c:v>
                </c:pt>
                <c:pt idx="160">
                  <c:v>159.0508849046046</c:v>
                </c:pt>
                <c:pt idx="161">
                  <c:v>160.29270153480022</c:v>
                </c:pt>
                <c:pt idx="162">
                  <c:v>159.89329579344945</c:v>
                </c:pt>
                <c:pt idx="163">
                  <c:v>158.48213253616422</c:v>
                </c:pt>
                <c:pt idx="164">
                  <c:v>157.82361816268389</c:v>
                </c:pt>
                <c:pt idx="165">
                  <c:v>155.60494867080922</c:v>
                </c:pt>
                <c:pt idx="166">
                  <c:v>154.22906700789017</c:v>
                </c:pt>
                <c:pt idx="167">
                  <c:v>154.43140845934079</c:v>
                </c:pt>
                <c:pt idx="168">
                  <c:v>152.88263693229106</c:v>
                </c:pt>
                <c:pt idx="169">
                  <c:v>152.49768056185241</c:v>
                </c:pt>
                <c:pt idx="170">
                  <c:v>152.64714988043514</c:v>
                </c:pt>
                <c:pt idx="171">
                  <c:v>152.3340885537869</c:v>
                </c:pt>
                <c:pt idx="172">
                  <c:v>152.63425852864748</c:v>
                </c:pt>
                <c:pt idx="173">
                  <c:v>151.50100065034786</c:v>
                </c:pt>
                <c:pt idx="174">
                  <c:v>151.51585209071141</c:v>
                </c:pt>
                <c:pt idx="175">
                  <c:v>152.16222899262556</c:v>
                </c:pt>
                <c:pt idx="176">
                  <c:v>153.44266941950269</c:v>
                </c:pt>
                <c:pt idx="177">
                  <c:v>152.9492799438716</c:v>
                </c:pt>
                <c:pt idx="178">
                  <c:v>152.12956084969389</c:v>
                </c:pt>
                <c:pt idx="179">
                  <c:v>151.70376930059064</c:v>
                </c:pt>
                <c:pt idx="180">
                  <c:v>151.97199988340034</c:v>
                </c:pt>
                <c:pt idx="181">
                  <c:v>147.96917232998288</c:v>
                </c:pt>
                <c:pt idx="182">
                  <c:v>148.27532308793405</c:v>
                </c:pt>
                <c:pt idx="183">
                  <c:v>146.50468461169686</c:v>
                </c:pt>
                <c:pt idx="184">
                  <c:v>147.43341478590349</c:v>
                </c:pt>
                <c:pt idx="185">
                  <c:v>146.81782132636727</c:v>
                </c:pt>
                <c:pt idx="186">
                  <c:v>146.87504083517914</c:v>
                </c:pt>
                <c:pt idx="187">
                  <c:v>146.83649242651978</c:v>
                </c:pt>
                <c:pt idx="188">
                  <c:v>147.03139559311825</c:v>
                </c:pt>
                <c:pt idx="189">
                  <c:v>145.7777933021265</c:v>
                </c:pt>
                <c:pt idx="190">
                  <c:v>145.44467876158635</c:v>
                </c:pt>
                <c:pt idx="191">
                  <c:v>144.10845119831822</c:v>
                </c:pt>
                <c:pt idx="192">
                  <c:v>143.6797949043733</c:v>
                </c:pt>
                <c:pt idx="193">
                  <c:v>140.44273375061488</c:v>
                </c:pt>
                <c:pt idx="194">
                  <c:v>140.95391479947338</c:v>
                </c:pt>
                <c:pt idx="195">
                  <c:v>142.01052818858713</c:v>
                </c:pt>
                <c:pt idx="196">
                  <c:v>142.80489177798177</c:v>
                </c:pt>
                <c:pt idx="197">
                  <c:v>141.85568119109104</c:v>
                </c:pt>
                <c:pt idx="198">
                  <c:v>142.97345939550917</c:v>
                </c:pt>
                <c:pt idx="199">
                  <c:v>143.26425612628248</c:v>
                </c:pt>
                <c:pt idx="200">
                  <c:v>144.65873350133185</c:v>
                </c:pt>
                <c:pt idx="201">
                  <c:v>145.77859744102949</c:v>
                </c:pt>
                <c:pt idx="202">
                  <c:v>144.9429463448374</c:v>
                </c:pt>
                <c:pt idx="203">
                  <c:v>143.4726034901644</c:v>
                </c:pt>
                <c:pt idx="204">
                  <c:v>144.56897149629191</c:v>
                </c:pt>
                <c:pt idx="205">
                  <c:v>143.99828416861635</c:v>
                </c:pt>
                <c:pt idx="206">
                  <c:v>143.95033738652896</c:v>
                </c:pt>
                <c:pt idx="207">
                  <c:v>143.91993088426179</c:v>
                </c:pt>
                <c:pt idx="208">
                  <c:v>144.24409937950682</c:v>
                </c:pt>
                <c:pt idx="209">
                  <c:v>144.08570914496966</c:v>
                </c:pt>
                <c:pt idx="210">
                  <c:v>142.08068930786808</c:v>
                </c:pt>
                <c:pt idx="211">
                  <c:v>140.81263764596426</c:v>
                </c:pt>
                <c:pt idx="212">
                  <c:v>140.81263764596426</c:v>
                </c:pt>
                <c:pt idx="213">
                  <c:v>141.81720817045382</c:v>
                </c:pt>
                <c:pt idx="214">
                  <c:v>141.5158068578981</c:v>
                </c:pt>
                <c:pt idx="215">
                  <c:v>143.00931896471189</c:v>
                </c:pt>
                <c:pt idx="216">
                  <c:v>140.78115058204631</c:v>
                </c:pt>
                <c:pt idx="217">
                  <c:v>141.57493619660443</c:v>
                </c:pt>
                <c:pt idx="218">
                  <c:v>141.57493619660443</c:v>
                </c:pt>
                <c:pt idx="219">
                  <c:v>141.71174032746598</c:v>
                </c:pt>
                <c:pt idx="220">
                  <c:v>143.42646602060859</c:v>
                </c:pt>
                <c:pt idx="221">
                  <c:v>143.36095382936023</c:v>
                </c:pt>
                <c:pt idx="222">
                  <c:v>141.55073664149427</c:v>
                </c:pt>
                <c:pt idx="223">
                  <c:v>140.54762361876627</c:v>
                </c:pt>
                <c:pt idx="224">
                  <c:v>141.15467310245884</c:v>
                </c:pt>
                <c:pt idx="225">
                  <c:v>141.2550396892812</c:v>
                </c:pt>
                <c:pt idx="226">
                  <c:v>140.59368570029991</c:v>
                </c:pt>
                <c:pt idx="227">
                  <c:v>138.35109307606297</c:v>
                </c:pt>
                <c:pt idx="228">
                  <c:v>138.43009972327619</c:v>
                </c:pt>
                <c:pt idx="229">
                  <c:v>139.4391432704133</c:v>
                </c:pt>
                <c:pt idx="230">
                  <c:v>140.62663026597949</c:v>
                </c:pt>
                <c:pt idx="231">
                  <c:v>140.62230801937625</c:v>
                </c:pt>
                <c:pt idx="232">
                  <c:v>139.8434241038631</c:v>
                </c:pt>
                <c:pt idx="233">
                  <c:v>140.3185948074746</c:v>
                </c:pt>
                <c:pt idx="234">
                  <c:v>139.16558526737168</c:v>
                </c:pt>
                <c:pt idx="235">
                  <c:v>140.66653565903758</c:v>
                </c:pt>
                <c:pt idx="236">
                  <c:v>139.64811886781314</c:v>
                </c:pt>
                <c:pt idx="237">
                  <c:v>139.10831549987839</c:v>
                </c:pt>
                <c:pt idx="238">
                  <c:v>139.15648844603223</c:v>
                </c:pt>
                <c:pt idx="239">
                  <c:v>139.69279883560736</c:v>
                </c:pt>
                <c:pt idx="240">
                  <c:v>144.19059901312104</c:v>
                </c:pt>
                <c:pt idx="241">
                  <c:v>144.99574308968312</c:v>
                </c:pt>
                <c:pt idx="242">
                  <c:v>144.91887243643083</c:v>
                </c:pt>
                <c:pt idx="243">
                  <c:v>145.8013646237188</c:v>
                </c:pt>
                <c:pt idx="244">
                  <c:v>144.96930702324917</c:v>
                </c:pt>
                <c:pt idx="245">
                  <c:v>143.71826792501051</c:v>
                </c:pt>
                <c:pt idx="246">
                  <c:v>144.03296265880536</c:v>
                </c:pt>
                <c:pt idx="247">
                  <c:v>143.75721840312136</c:v>
                </c:pt>
                <c:pt idx="248">
                  <c:v>142.87540470803276</c:v>
                </c:pt>
                <c:pt idx="249">
                  <c:v>142.20940179101888</c:v>
                </c:pt>
                <c:pt idx="250">
                  <c:v>140.43416464543051</c:v>
                </c:pt>
                <c:pt idx="251">
                  <c:v>140.02809962878985</c:v>
                </c:pt>
                <c:pt idx="252">
                  <c:v>139.87870569822925</c:v>
                </c:pt>
                <c:pt idx="253">
                  <c:v>139.48035538918862</c:v>
                </c:pt>
                <c:pt idx="254">
                  <c:v>140.15894810590152</c:v>
                </c:pt>
                <c:pt idx="255">
                  <c:v>141.30766052874188</c:v>
                </c:pt>
                <c:pt idx="256">
                  <c:v>143.41312234068798</c:v>
                </c:pt>
                <c:pt idx="257">
                  <c:v>142.70211277445057</c:v>
                </c:pt>
                <c:pt idx="258">
                  <c:v>143.01718444835615</c:v>
                </c:pt>
                <c:pt idx="259">
                  <c:v>143.81102032159572</c:v>
                </c:pt>
                <c:pt idx="260">
                  <c:v>143.05284298283311</c:v>
                </c:pt>
                <c:pt idx="261">
                  <c:v>143.44124207294993</c:v>
                </c:pt>
                <c:pt idx="262">
                  <c:v>142.37430052480161</c:v>
                </c:pt>
                <c:pt idx="263">
                  <c:v>141.3078364341269</c:v>
                </c:pt>
                <c:pt idx="264">
                  <c:v>141.905613191095</c:v>
                </c:pt>
                <c:pt idx="265">
                  <c:v>138.7886702859623</c:v>
                </c:pt>
                <c:pt idx="266">
                  <c:v>139.22828297245968</c:v>
                </c:pt>
                <c:pt idx="267">
                  <c:v>140.54536197810174</c:v>
                </c:pt>
                <c:pt idx="268">
                  <c:v>141.01181280048456</c:v>
                </c:pt>
                <c:pt idx="269">
                  <c:v>140.28479584421061</c:v>
                </c:pt>
                <c:pt idx="270">
                  <c:v>138.80319504489654</c:v>
                </c:pt>
                <c:pt idx="271">
                  <c:v>138.40255796585069</c:v>
                </c:pt>
                <c:pt idx="272">
                  <c:v>136.93123506688974</c:v>
                </c:pt>
                <c:pt idx="273">
                  <c:v>135.7287458549157</c:v>
                </c:pt>
                <c:pt idx="274">
                  <c:v>135.69650491077621</c:v>
                </c:pt>
                <c:pt idx="275">
                  <c:v>134.93991072047874</c:v>
                </c:pt>
                <c:pt idx="276">
                  <c:v>135.25422851416283</c:v>
                </c:pt>
                <c:pt idx="277">
                  <c:v>134.13011771588407</c:v>
                </c:pt>
                <c:pt idx="278">
                  <c:v>134.03950131325976</c:v>
                </c:pt>
                <c:pt idx="279">
                  <c:v>133.77612069320836</c:v>
                </c:pt>
                <c:pt idx="280">
                  <c:v>134.57081096403229</c:v>
                </c:pt>
                <c:pt idx="281">
                  <c:v>135.0919683611553</c:v>
                </c:pt>
                <c:pt idx="282">
                  <c:v>134.5682477712792</c:v>
                </c:pt>
                <c:pt idx="283">
                  <c:v>134.2011583620901</c:v>
                </c:pt>
                <c:pt idx="284">
                  <c:v>133.62758116023213</c:v>
                </c:pt>
                <c:pt idx="285">
                  <c:v>132.33761671322335</c:v>
                </c:pt>
                <c:pt idx="286">
                  <c:v>131.65676235584593</c:v>
                </c:pt>
                <c:pt idx="287">
                  <c:v>130.60047564816145</c:v>
                </c:pt>
                <c:pt idx="288">
                  <c:v>130.30731675936079</c:v>
                </c:pt>
                <c:pt idx="289">
                  <c:v>129.58213424495915</c:v>
                </c:pt>
                <c:pt idx="290">
                  <c:v>129.10512909947533</c:v>
                </c:pt>
                <c:pt idx="291">
                  <c:v>127.02730956231757</c:v>
                </c:pt>
                <c:pt idx="292">
                  <c:v>125.94333032116333</c:v>
                </c:pt>
                <c:pt idx="293">
                  <c:v>125.37518105690016</c:v>
                </c:pt>
                <c:pt idx="294">
                  <c:v>124.65449669448684</c:v>
                </c:pt>
                <c:pt idx="295">
                  <c:v>125.8336658782758</c:v>
                </c:pt>
                <c:pt idx="296">
                  <c:v>126.16635322002377</c:v>
                </c:pt>
                <c:pt idx="297">
                  <c:v>126.52974861612751</c:v>
                </c:pt>
                <c:pt idx="298">
                  <c:v>126.91756973140787</c:v>
                </c:pt>
                <c:pt idx="299">
                  <c:v>127.19529920500848</c:v>
                </c:pt>
                <c:pt idx="300">
                  <c:v>126.90178850543778</c:v>
                </c:pt>
                <c:pt idx="301">
                  <c:v>125.79858531863532</c:v>
                </c:pt>
                <c:pt idx="302">
                  <c:v>125.86635915054818</c:v>
                </c:pt>
                <c:pt idx="303">
                  <c:v>126.67162887381383</c:v>
                </c:pt>
                <c:pt idx="304">
                  <c:v>126.05626157834405</c:v>
                </c:pt>
                <c:pt idx="305">
                  <c:v>125.95024088986041</c:v>
                </c:pt>
                <c:pt idx="306">
                  <c:v>125.21739392654021</c:v>
                </c:pt>
                <c:pt idx="307">
                  <c:v>124.60813306086457</c:v>
                </c:pt>
                <c:pt idx="308">
                  <c:v>125.85761413997878</c:v>
                </c:pt>
                <c:pt idx="309">
                  <c:v>126.23701692611904</c:v>
                </c:pt>
                <c:pt idx="310">
                  <c:v>125.54510565882627</c:v>
                </c:pt>
                <c:pt idx="311">
                  <c:v>125.31188024763487</c:v>
                </c:pt>
                <c:pt idx="312">
                  <c:v>125.67117956120178</c:v>
                </c:pt>
                <c:pt idx="313">
                  <c:v>123.93966746846044</c:v>
                </c:pt>
                <c:pt idx="314">
                  <c:v>123.99419813781562</c:v>
                </c:pt>
                <c:pt idx="315">
                  <c:v>122.63231351767573</c:v>
                </c:pt>
                <c:pt idx="316">
                  <c:v>121.3426757520963</c:v>
                </c:pt>
                <c:pt idx="317">
                  <c:v>120.91718575508166</c:v>
                </c:pt>
                <c:pt idx="318">
                  <c:v>120.29317396640533</c:v>
                </c:pt>
                <c:pt idx="319">
                  <c:v>117.73136332704455</c:v>
                </c:pt>
                <c:pt idx="320">
                  <c:v>118.76714449270419</c:v>
                </c:pt>
                <c:pt idx="321">
                  <c:v>119.40377121042029</c:v>
                </c:pt>
                <c:pt idx="322">
                  <c:v>119.54869211833332</c:v>
                </c:pt>
                <c:pt idx="323">
                  <c:v>119.54869211833334</c:v>
                </c:pt>
                <c:pt idx="324">
                  <c:v>118.45717407496412</c:v>
                </c:pt>
                <c:pt idx="325">
                  <c:v>116.35806998621933</c:v>
                </c:pt>
                <c:pt idx="326">
                  <c:v>116.827460941466</c:v>
                </c:pt>
                <c:pt idx="327">
                  <c:v>117.0083670652853</c:v>
                </c:pt>
                <c:pt idx="328">
                  <c:v>117.07103964103267</c:v>
                </c:pt>
                <c:pt idx="329">
                  <c:v>116.52859769232265</c:v>
                </c:pt>
                <c:pt idx="330">
                  <c:v>115.24139747279274</c:v>
                </c:pt>
                <c:pt idx="331">
                  <c:v>115.2133028698715</c:v>
                </c:pt>
                <c:pt idx="332">
                  <c:v>115.4168254003358</c:v>
                </c:pt>
                <c:pt idx="333">
                  <c:v>115.70561178385175</c:v>
                </c:pt>
                <c:pt idx="334">
                  <c:v>115.78087415929818</c:v>
                </c:pt>
                <c:pt idx="335">
                  <c:v>116.23003599526791</c:v>
                </c:pt>
                <c:pt idx="336">
                  <c:v>117.45742838389216</c:v>
                </c:pt>
                <c:pt idx="337">
                  <c:v>117.19972699484272</c:v>
                </c:pt>
                <c:pt idx="338">
                  <c:v>116.42604485285793</c:v>
                </c:pt>
                <c:pt idx="339">
                  <c:v>116.40538853478881</c:v>
                </c:pt>
                <c:pt idx="340">
                  <c:v>116.89727024997687</c:v>
                </c:pt>
                <c:pt idx="341">
                  <c:v>114.31339604946685</c:v>
                </c:pt>
                <c:pt idx="342">
                  <c:v>112.63525867640769</c:v>
                </c:pt>
                <c:pt idx="343">
                  <c:v>112.2573385213697</c:v>
                </c:pt>
                <c:pt idx="344">
                  <c:v>108.97971861169458</c:v>
                </c:pt>
                <c:pt idx="345">
                  <c:v>109.25463359913495</c:v>
                </c:pt>
                <c:pt idx="346">
                  <c:v>109.73206594341094</c:v>
                </c:pt>
                <c:pt idx="347">
                  <c:v>110.82257881315151</c:v>
                </c:pt>
                <c:pt idx="348">
                  <c:v>109.41053602894118</c:v>
                </c:pt>
                <c:pt idx="349">
                  <c:v>108.71912734846276</c:v>
                </c:pt>
                <c:pt idx="350">
                  <c:v>109.94488632994043</c:v>
                </c:pt>
                <c:pt idx="351">
                  <c:v>110.13446207630697</c:v>
                </c:pt>
                <c:pt idx="352">
                  <c:v>108.77292926693715</c:v>
                </c:pt>
                <c:pt idx="353">
                  <c:v>107.27021982142107</c:v>
                </c:pt>
                <c:pt idx="354">
                  <c:v>108.9995959202015</c:v>
                </c:pt>
                <c:pt idx="355">
                  <c:v>111.59467780667117</c:v>
                </c:pt>
                <c:pt idx="356">
                  <c:v>111.11654184085511</c:v>
                </c:pt>
                <c:pt idx="357">
                  <c:v>110.26417973308644</c:v>
                </c:pt>
                <c:pt idx="358">
                  <c:v>109.73108589912302</c:v>
                </c:pt>
                <c:pt idx="359">
                  <c:v>108.03465436602215</c:v>
                </c:pt>
                <c:pt idx="360">
                  <c:v>106.34319844238317</c:v>
                </c:pt>
                <c:pt idx="361">
                  <c:v>104.54765678949576</c:v>
                </c:pt>
                <c:pt idx="362">
                  <c:v>106.38209866181259</c:v>
                </c:pt>
                <c:pt idx="363">
                  <c:v>105.84440615849803</c:v>
                </c:pt>
                <c:pt idx="364">
                  <c:v>105.78628199342039</c:v>
                </c:pt>
                <c:pt idx="365">
                  <c:v>105.08818890831132</c:v>
                </c:pt>
                <c:pt idx="366">
                  <c:v>107.82010005498324</c:v>
                </c:pt>
                <c:pt idx="367">
                  <c:v>105.44887033561766</c:v>
                </c:pt>
                <c:pt idx="368">
                  <c:v>105.92162862252036</c:v>
                </c:pt>
                <c:pt idx="369">
                  <c:v>103.89379134404805</c:v>
                </c:pt>
                <c:pt idx="370">
                  <c:v>102.45543814010735</c:v>
                </c:pt>
                <c:pt idx="371">
                  <c:v>102.66061920705894</c:v>
                </c:pt>
                <c:pt idx="372">
                  <c:v>105.05896348505782</c:v>
                </c:pt>
                <c:pt idx="373">
                  <c:v>105.05896348505782</c:v>
                </c:pt>
                <c:pt idx="374">
                  <c:v>105.0351408700584</c:v>
                </c:pt>
                <c:pt idx="375">
                  <c:v>108.25139492970341</c:v>
                </c:pt>
                <c:pt idx="376">
                  <c:v>107.59486577413971</c:v>
                </c:pt>
                <c:pt idx="377">
                  <c:v>108.46182802886477</c:v>
                </c:pt>
                <c:pt idx="378">
                  <c:v>109.03877256237875</c:v>
                </c:pt>
                <c:pt idx="379">
                  <c:v>111.41706362648573</c:v>
                </c:pt>
                <c:pt idx="380">
                  <c:v>111.67599635323027</c:v>
                </c:pt>
                <c:pt idx="381">
                  <c:v>111.32451226462622</c:v>
                </c:pt>
                <c:pt idx="382">
                  <c:v>112.15483594058638</c:v>
                </c:pt>
                <c:pt idx="383">
                  <c:v>112.52936363462761</c:v>
                </c:pt>
                <c:pt idx="384">
                  <c:v>112.93133256873145</c:v>
                </c:pt>
                <c:pt idx="385">
                  <c:v>113.75577597896392</c:v>
                </c:pt>
                <c:pt idx="386">
                  <c:v>114.05941380284344</c:v>
                </c:pt>
                <c:pt idx="387">
                  <c:v>113.24155427987874</c:v>
                </c:pt>
                <c:pt idx="388">
                  <c:v>113.31545967092646</c:v>
                </c:pt>
                <c:pt idx="389">
                  <c:v>113.64960451443601</c:v>
                </c:pt>
                <c:pt idx="390">
                  <c:v>114.65744185321871</c:v>
                </c:pt>
                <c:pt idx="391">
                  <c:v>115.69382612305556</c:v>
                </c:pt>
                <c:pt idx="392">
                  <c:v>116.26195025797801</c:v>
                </c:pt>
                <c:pt idx="393">
                  <c:v>116.56551269383537</c:v>
                </c:pt>
                <c:pt idx="394">
                  <c:v>116.18166201438825</c:v>
                </c:pt>
                <c:pt idx="395">
                  <c:v>115.61283425792574</c:v>
                </c:pt>
                <c:pt idx="396">
                  <c:v>115.43529546576248</c:v>
                </c:pt>
                <c:pt idx="397">
                  <c:v>115.30163250249051</c:v>
                </c:pt>
                <c:pt idx="398">
                  <c:v>113.62781737603466</c:v>
                </c:pt>
                <c:pt idx="399">
                  <c:v>112.5639918661352</c:v>
                </c:pt>
                <c:pt idx="400">
                  <c:v>114.07798438563307</c:v>
                </c:pt>
                <c:pt idx="401">
                  <c:v>114.69857858397194</c:v>
                </c:pt>
                <c:pt idx="402">
                  <c:v>113.60899549983789</c:v>
                </c:pt>
                <c:pt idx="403">
                  <c:v>113.93437020343731</c:v>
                </c:pt>
                <c:pt idx="404">
                  <c:v>114.69614103792242</c:v>
                </c:pt>
                <c:pt idx="405">
                  <c:v>117.21684007587075</c:v>
                </c:pt>
                <c:pt idx="406">
                  <c:v>117.65034633257399</c:v>
                </c:pt>
                <c:pt idx="407">
                  <c:v>116.22081352722486</c:v>
                </c:pt>
                <c:pt idx="408">
                  <c:v>117.86103072514256</c:v>
                </c:pt>
                <c:pt idx="409">
                  <c:v>117.54827095058289</c:v>
                </c:pt>
                <c:pt idx="410">
                  <c:v>116.70101009897967</c:v>
                </c:pt>
                <c:pt idx="411">
                  <c:v>117.33341508745535</c:v>
                </c:pt>
                <c:pt idx="412">
                  <c:v>117.74498342971295</c:v>
                </c:pt>
                <c:pt idx="413">
                  <c:v>116.38327471495809</c:v>
                </c:pt>
                <c:pt idx="414">
                  <c:v>117.15582603661063</c:v>
                </c:pt>
                <c:pt idx="415">
                  <c:v>115.84080763690737</c:v>
                </c:pt>
                <c:pt idx="416">
                  <c:v>115.97560142051158</c:v>
                </c:pt>
                <c:pt idx="417">
                  <c:v>116.29172852672725</c:v>
                </c:pt>
                <c:pt idx="418">
                  <c:v>115.70083720911551</c:v>
                </c:pt>
                <c:pt idx="419">
                  <c:v>115.17402571033126</c:v>
                </c:pt>
                <c:pt idx="420">
                  <c:v>114.13691268961364</c:v>
                </c:pt>
                <c:pt idx="421">
                  <c:v>113.65701766994741</c:v>
                </c:pt>
                <c:pt idx="422">
                  <c:v>112.92374350783503</c:v>
                </c:pt>
                <c:pt idx="423">
                  <c:v>112.1144530900547</c:v>
                </c:pt>
                <c:pt idx="424">
                  <c:v>109.44262619703633</c:v>
                </c:pt>
                <c:pt idx="425">
                  <c:v>110.05083163040186</c:v>
                </c:pt>
                <c:pt idx="426">
                  <c:v>110.65270446990678</c:v>
                </c:pt>
                <c:pt idx="427">
                  <c:v>110.95986040148662</c:v>
                </c:pt>
                <c:pt idx="428">
                  <c:v>111.12385447900361</c:v>
                </c:pt>
                <c:pt idx="429">
                  <c:v>113.10163411076832</c:v>
                </c:pt>
                <c:pt idx="430">
                  <c:v>114.43414253161038</c:v>
                </c:pt>
                <c:pt idx="431">
                  <c:v>114.5629052734426</c:v>
                </c:pt>
                <c:pt idx="432">
                  <c:v>114.2909555482068</c:v>
                </c:pt>
                <c:pt idx="433">
                  <c:v>113.76062594172221</c:v>
                </c:pt>
                <c:pt idx="434">
                  <c:v>113.25572722804291</c:v>
                </c:pt>
                <c:pt idx="435">
                  <c:v>112.60367109512678</c:v>
                </c:pt>
                <c:pt idx="436">
                  <c:v>113.29535619835309</c:v>
                </c:pt>
                <c:pt idx="437">
                  <c:v>112.90120248921215</c:v>
                </c:pt>
                <c:pt idx="438">
                  <c:v>110.44478430481708</c:v>
                </c:pt>
                <c:pt idx="439">
                  <c:v>111.02645315438582</c:v>
                </c:pt>
                <c:pt idx="440">
                  <c:v>110.17298535562561</c:v>
                </c:pt>
                <c:pt idx="441">
                  <c:v>112.11425205532898</c:v>
                </c:pt>
                <c:pt idx="442">
                  <c:v>113.92042341933954</c:v>
                </c:pt>
                <c:pt idx="443">
                  <c:v>112.24273837441332</c:v>
                </c:pt>
                <c:pt idx="444">
                  <c:v>115.10316096951028</c:v>
                </c:pt>
                <c:pt idx="445">
                  <c:v>116.52065682065614</c:v>
                </c:pt>
                <c:pt idx="446">
                  <c:v>115.55523780900315</c:v>
                </c:pt>
                <c:pt idx="447">
                  <c:v>115.04367982003392</c:v>
                </c:pt>
                <c:pt idx="448">
                  <c:v>114.56149803036247</c:v>
                </c:pt>
                <c:pt idx="449">
                  <c:v>114.8796103544948</c:v>
                </c:pt>
                <c:pt idx="450">
                  <c:v>113.77708565989165</c:v>
                </c:pt>
                <c:pt idx="451">
                  <c:v>112.90743456570989</c:v>
                </c:pt>
                <c:pt idx="452">
                  <c:v>113.92414256176559</c:v>
                </c:pt>
                <c:pt idx="453">
                  <c:v>112.05901776443372</c:v>
                </c:pt>
                <c:pt idx="454">
                  <c:v>111.8132528122247</c:v>
                </c:pt>
                <c:pt idx="455">
                  <c:v>110.66245465410488</c:v>
                </c:pt>
                <c:pt idx="456">
                  <c:v>111.26726762647367</c:v>
                </c:pt>
                <c:pt idx="457">
                  <c:v>111.34381159829664</c:v>
                </c:pt>
                <c:pt idx="458">
                  <c:v>110.96541398578503</c:v>
                </c:pt>
                <c:pt idx="459">
                  <c:v>109.81104746128342</c:v>
                </c:pt>
                <c:pt idx="460">
                  <c:v>108.46914066701331</c:v>
                </c:pt>
                <c:pt idx="461">
                  <c:v>110.50318489264264</c:v>
                </c:pt>
                <c:pt idx="462">
                  <c:v>110.1684369449559</c:v>
                </c:pt>
                <c:pt idx="463">
                  <c:v>110.09737116940917</c:v>
                </c:pt>
                <c:pt idx="464">
                  <c:v>107.12557533625592</c:v>
                </c:pt>
                <c:pt idx="465">
                  <c:v>104.96198935923218</c:v>
                </c:pt>
                <c:pt idx="466">
                  <c:v>104.07077729071554</c:v>
                </c:pt>
                <c:pt idx="467">
                  <c:v>103.16526662733109</c:v>
                </c:pt>
                <c:pt idx="468">
                  <c:v>103.16526662733109</c:v>
                </c:pt>
                <c:pt idx="469">
                  <c:v>103.16526662733111</c:v>
                </c:pt>
                <c:pt idx="470">
                  <c:v>103.00572044312098</c:v>
                </c:pt>
                <c:pt idx="471">
                  <c:v>101.9972046121389</c:v>
                </c:pt>
                <c:pt idx="472">
                  <c:v>100.7472712048918</c:v>
                </c:pt>
                <c:pt idx="473">
                  <c:v>101.60287499761294</c:v>
                </c:pt>
                <c:pt idx="474">
                  <c:v>101.65112333178894</c:v>
                </c:pt>
                <c:pt idx="475">
                  <c:v>100.69507756422328</c:v>
                </c:pt>
                <c:pt idx="476">
                  <c:v>102.80523856288339</c:v>
                </c:pt>
                <c:pt idx="477">
                  <c:v>100.15439466936343</c:v>
                </c:pt>
                <c:pt idx="478">
                  <c:v>99.520632696489045</c:v>
                </c:pt>
                <c:pt idx="479">
                  <c:v>97.471561125111151</c:v>
                </c:pt>
                <c:pt idx="480">
                  <c:v>97.545315740114589</c:v>
                </c:pt>
                <c:pt idx="481">
                  <c:v>97.297490181966793</c:v>
                </c:pt>
                <c:pt idx="482">
                  <c:v>98.234337133224912</c:v>
                </c:pt>
                <c:pt idx="483">
                  <c:v>99.35545753995838</c:v>
                </c:pt>
                <c:pt idx="484">
                  <c:v>98.648468668235637</c:v>
                </c:pt>
                <c:pt idx="485">
                  <c:v>98.972662292821383</c:v>
                </c:pt>
                <c:pt idx="486">
                  <c:v>100.29421432111099</c:v>
                </c:pt>
                <c:pt idx="487">
                  <c:v>96.547756301684998</c:v>
                </c:pt>
                <c:pt idx="488">
                  <c:v>95.085153283952735</c:v>
                </c:pt>
                <c:pt idx="489">
                  <c:v>93.06849856209935</c:v>
                </c:pt>
                <c:pt idx="490">
                  <c:v>94.816193950262218</c:v>
                </c:pt>
                <c:pt idx="491">
                  <c:v>96.871170916708522</c:v>
                </c:pt>
                <c:pt idx="492">
                  <c:v>96.820485036483007</c:v>
                </c:pt>
                <c:pt idx="493">
                  <c:v>97.143522711395789</c:v>
                </c:pt>
                <c:pt idx="494">
                  <c:v>99.383300849472462</c:v>
                </c:pt>
                <c:pt idx="495">
                  <c:v>98.610221811664857</c:v>
                </c:pt>
                <c:pt idx="496">
                  <c:v>99.742022188202895</c:v>
                </c:pt>
                <c:pt idx="497">
                  <c:v>101.17507310125237</c:v>
                </c:pt>
                <c:pt idx="498">
                  <c:v>100.6610524368929</c:v>
                </c:pt>
                <c:pt idx="499">
                  <c:v>102.25357414613036</c:v>
                </c:pt>
                <c:pt idx="500">
                  <c:v>103.47820230727578</c:v>
                </c:pt>
                <c:pt idx="501">
                  <c:v>104.47661614328976</c:v>
                </c:pt>
                <c:pt idx="502">
                  <c:v>104.60062943972652</c:v>
                </c:pt>
                <c:pt idx="503">
                  <c:v>102.8061683484899</c:v>
                </c:pt>
                <c:pt idx="504">
                  <c:v>102.68838712855089</c:v>
                </c:pt>
                <c:pt idx="505">
                  <c:v>103.76495321419367</c:v>
                </c:pt>
                <c:pt idx="506">
                  <c:v>102.65647286584068</c:v>
                </c:pt>
                <c:pt idx="507">
                  <c:v>103.35939078436735</c:v>
                </c:pt>
                <c:pt idx="508">
                  <c:v>105.39564639197974</c:v>
                </c:pt>
                <c:pt idx="509">
                  <c:v>104.1550108407978</c:v>
                </c:pt>
                <c:pt idx="510">
                  <c:v>105.23469296468947</c:v>
                </c:pt>
                <c:pt idx="511">
                  <c:v>106.45334034274433</c:v>
                </c:pt>
                <c:pt idx="512">
                  <c:v>107.13092788582857</c:v>
                </c:pt>
                <c:pt idx="513">
                  <c:v>108.91905638320458</c:v>
                </c:pt>
                <c:pt idx="514">
                  <c:v>109.13278142599984</c:v>
                </c:pt>
                <c:pt idx="515">
                  <c:v>108.30238236201754</c:v>
                </c:pt>
                <c:pt idx="516">
                  <c:v>108.06656862873231</c:v>
                </c:pt>
                <c:pt idx="517">
                  <c:v>107.31575418679968</c:v>
                </c:pt>
                <c:pt idx="518">
                  <c:v>108.03221681997262</c:v>
                </c:pt>
                <c:pt idx="519">
                  <c:v>108.3061266337843</c:v>
                </c:pt>
                <c:pt idx="520">
                  <c:v>108.00751467804811</c:v>
                </c:pt>
                <c:pt idx="521">
                  <c:v>109.38319530624143</c:v>
                </c:pt>
                <c:pt idx="522">
                  <c:v>108.14200690956373</c:v>
                </c:pt>
                <c:pt idx="523">
                  <c:v>109.72211472448714</c:v>
                </c:pt>
                <c:pt idx="524">
                  <c:v>110.9434760713394</c:v>
                </c:pt>
                <c:pt idx="525">
                  <c:v>110.89731347244289</c:v>
                </c:pt>
                <c:pt idx="526">
                  <c:v>107.38619172882849</c:v>
                </c:pt>
                <c:pt idx="527">
                  <c:v>110.65662464705863</c:v>
                </c:pt>
                <c:pt idx="528">
                  <c:v>109.23292184875577</c:v>
                </c:pt>
                <c:pt idx="529">
                  <c:v>108.89254492874848</c:v>
                </c:pt>
                <c:pt idx="530">
                  <c:v>107.88287314809344</c:v>
                </c:pt>
                <c:pt idx="531">
                  <c:v>106.00224354753939</c:v>
                </c:pt>
                <c:pt idx="532">
                  <c:v>106.20976164317764</c:v>
                </c:pt>
                <c:pt idx="533">
                  <c:v>105.05391248757374</c:v>
                </c:pt>
                <c:pt idx="534">
                  <c:v>104.96809578902632</c:v>
                </c:pt>
                <c:pt idx="535">
                  <c:v>104.67169521527322</c:v>
                </c:pt>
                <c:pt idx="536">
                  <c:v>103.47003527154284</c:v>
                </c:pt>
                <c:pt idx="537">
                  <c:v>104.85282750315898</c:v>
                </c:pt>
                <c:pt idx="538">
                  <c:v>106.36664411727182</c:v>
                </c:pt>
                <c:pt idx="539">
                  <c:v>105.61939804172096</c:v>
                </c:pt>
                <c:pt idx="540">
                  <c:v>103.38039891320649</c:v>
                </c:pt>
                <c:pt idx="541">
                  <c:v>102.37821567608502</c:v>
                </c:pt>
                <c:pt idx="542">
                  <c:v>101.41073605849327</c:v>
                </c:pt>
                <c:pt idx="543">
                  <c:v>99.661030323073064</c:v>
                </c:pt>
                <c:pt idx="544">
                  <c:v>98.623666008948248</c:v>
                </c:pt>
                <c:pt idx="545">
                  <c:v>97.759719275109177</c:v>
                </c:pt>
                <c:pt idx="546">
                  <c:v>96.797366043023629</c:v>
                </c:pt>
                <c:pt idx="547">
                  <c:v>98.384660849391992</c:v>
                </c:pt>
                <c:pt idx="548">
                  <c:v>100.13197929744412</c:v>
                </c:pt>
                <c:pt idx="549">
                  <c:v>99.736518862585896</c:v>
                </c:pt>
                <c:pt idx="550">
                  <c:v>98.889182622960561</c:v>
                </c:pt>
                <c:pt idx="551">
                  <c:v>98.64839328021344</c:v>
                </c:pt>
                <c:pt idx="552">
                  <c:v>99.78155064115019</c:v>
                </c:pt>
                <c:pt idx="553">
                  <c:v>98.837039240973482</c:v>
                </c:pt>
                <c:pt idx="554">
                  <c:v>98.608864827266117</c:v>
                </c:pt>
                <c:pt idx="555">
                  <c:v>100.26687359841121</c:v>
                </c:pt>
                <c:pt idx="556">
                  <c:v>101.72736575152328</c:v>
                </c:pt>
                <c:pt idx="557">
                  <c:v>99.265569888214827</c:v>
                </c:pt>
                <c:pt idx="558">
                  <c:v>99.041617203747862</c:v>
                </c:pt>
                <c:pt idx="559">
                  <c:v>99.547370315011534</c:v>
                </c:pt>
                <c:pt idx="560">
                  <c:v>100.6071248717149</c:v>
                </c:pt>
                <c:pt idx="561">
                  <c:v>102.87140411699032</c:v>
                </c:pt>
                <c:pt idx="562">
                  <c:v>99.741167790618491</c:v>
                </c:pt>
                <c:pt idx="563">
                  <c:v>98.757680782990221</c:v>
                </c:pt>
                <c:pt idx="564">
                  <c:v>98.569260986296626</c:v>
                </c:pt>
                <c:pt idx="565">
                  <c:v>98.805326012989013</c:v>
                </c:pt>
                <c:pt idx="566">
                  <c:v>97.266354928818785</c:v>
                </c:pt>
                <c:pt idx="567">
                  <c:v>95.345970711250942</c:v>
                </c:pt>
                <c:pt idx="568">
                  <c:v>97.880465757252722</c:v>
                </c:pt>
                <c:pt idx="569">
                  <c:v>99.670881024633943</c:v>
                </c:pt>
                <c:pt idx="570">
                  <c:v>101.39797035340915</c:v>
                </c:pt>
                <c:pt idx="571">
                  <c:v>101.34891788033022</c:v>
                </c:pt>
                <c:pt idx="572">
                  <c:v>103.79513355239433</c:v>
                </c:pt>
                <c:pt idx="573">
                  <c:v>102.55869460111209</c:v>
                </c:pt>
                <c:pt idx="574">
                  <c:v>101.80592007060355</c:v>
                </c:pt>
                <c:pt idx="575">
                  <c:v>99.003093924429194</c:v>
                </c:pt>
                <c:pt idx="576">
                  <c:v>97.37916053929591</c:v>
                </c:pt>
                <c:pt idx="577">
                  <c:v>97.111256637915503</c:v>
                </c:pt>
                <c:pt idx="578">
                  <c:v>98.592957954592435</c:v>
                </c:pt>
                <c:pt idx="579">
                  <c:v>104.33013721625221</c:v>
                </c:pt>
                <c:pt idx="580">
                  <c:v>108.00110669616531</c:v>
                </c:pt>
                <c:pt idx="581">
                  <c:v>109.20603345418887</c:v>
                </c:pt>
                <c:pt idx="582">
                  <c:v>104.98907878852469</c:v>
                </c:pt>
                <c:pt idx="583">
                  <c:v>104.22004557457245</c:v>
                </c:pt>
                <c:pt idx="584">
                  <c:v>107.79630256932445</c:v>
                </c:pt>
                <c:pt idx="585">
                  <c:v>105.30847270903354</c:v>
                </c:pt>
                <c:pt idx="586">
                  <c:v>103.6535548467966</c:v>
                </c:pt>
                <c:pt idx="587">
                  <c:v>103.67285418046701</c:v>
                </c:pt>
                <c:pt idx="588">
                  <c:v>100.51789058282996</c:v>
                </c:pt>
                <c:pt idx="589">
                  <c:v>102.85275814617852</c:v>
                </c:pt>
                <c:pt idx="590">
                  <c:v>102.18464436454445</c:v>
                </c:pt>
                <c:pt idx="591">
                  <c:v>104.44281718002574</c:v>
                </c:pt>
                <c:pt idx="592">
                  <c:v>105.81621103821382</c:v>
                </c:pt>
                <c:pt idx="593">
                  <c:v>106.83819619582002</c:v>
                </c:pt>
                <c:pt idx="594">
                  <c:v>108.4850475396869</c:v>
                </c:pt>
                <c:pt idx="595">
                  <c:v>109.54600830474467</c:v>
                </c:pt>
                <c:pt idx="596">
                  <c:v>107.31077857733769</c:v>
                </c:pt>
                <c:pt idx="597">
                  <c:v>109.23684202590746</c:v>
                </c:pt>
                <c:pt idx="598">
                  <c:v>109.43624334449426</c:v>
                </c:pt>
                <c:pt idx="599">
                  <c:v>105.83483187968487</c:v>
                </c:pt>
                <c:pt idx="600">
                  <c:v>105.16292356760259</c:v>
                </c:pt>
                <c:pt idx="601">
                  <c:v>106.24778233568189</c:v>
                </c:pt>
                <c:pt idx="602">
                  <c:v>108.50004975609475</c:v>
                </c:pt>
                <c:pt idx="603">
                  <c:v>108.72375114715454</c:v>
                </c:pt>
                <c:pt idx="604">
                  <c:v>108.57996105957376</c:v>
                </c:pt>
                <c:pt idx="605">
                  <c:v>108.12351171479619</c:v>
                </c:pt>
                <c:pt idx="606">
                  <c:v>108.05463219189181</c:v>
                </c:pt>
                <c:pt idx="607">
                  <c:v>107.18073423912892</c:v>
                </c:pt>
                <c:pt idx="608">
                  <c:v>104.95761685394739</c:v>
                </c:pt>
                <c:pt idx="609">
                  <c:v>105.47497972062216</c:v>
                </c:pt>
                <c:pt idx="610">
                  <c:v>106.02352809912631</c:v>
                </c:pt>
                <c:pt idx="611">
                  <c:v>105.06067228022646</c:v>
                </c:pt>
                <c:pt idx="612">
                  <c:v>104.57891768934721</c:v>
                </c:pt>
                <c:pt idx="613">
                  <c:v>110.03384419607735</c:v>
                </c:pt>
                <c:pt idx="614">
                  <c:v>114.08097477717827</c:v>
                </c:pt>
                <c:pt idx="615">
                  <c:v>113.16945820136256</c:v>
                </c:pt>
                <c:pt idx="616">
                  <c:v>112.39419291091261</c:v>
                </c:pt>
                <c:pt idx="617">
                  <c:v>115.31899687692568</c:v>
                </c:pt>
                <c:pt idx="618">
                  <c:v>117.37291841106187</c:v>
                </c:pt>
                <c:pt idx="619">
                  <c:v>111.34841026764774</c:v>
                </c:pt>
                <c:pt idx="620">
                  <c:v>110.52733418907128</c:v>
                </c:pt>
                <c:pt idx="621">
                  <c:v>110.11081536669249</c:v>
                </c:pt>
                <c:pt idx="622">
                  <c:v>112.10884924707483</c:v>
                </c:pt>
                <c:pt idx="623">
                  <c:v>111.41960168989802</c:v>
                </c:pt>
                <c:pt idx="624">
                  <c:v>111.21416932953925</c:v>
                </c:pt>
                <c:pt idx="625">
                  <c:v>110.40716568176416</c:v>
                </c:pt>
                <c:pt idx="626">
                  <c:v>112.06826536181741</c:v>
                </c:pt>
                <c:pt idx="627">
                  <c:v>110.88683453736395</c:v>
                </c:pt>
                <c:pt idx="628">
                  <c:v>107.8188184586066</c:v>
                </c:pt>
                <c:pt idx="629">
                  <c:v>107.8188184586066</c:v>
                </c:pt>
                <c:pt idx="630">
                  <c:v>107.81881845860659</c:v>
                </c:pt>
                <c:pt idx="631">
                  <c:v>105.61442243225898</c:v>
                </c:pt>
                <c:pt idx="632">
                  <c:v>107.82934765236688</c:v>
                </c:pt>
                <c:pt idx="633">
                  <c:v>104.32571445228605</c:v>
                </c:pt>
                <c:pt idx="634">
                  <c:v>100.22407833117067</c:v>
                </c:pt>
                <c:pt idx="635">
                  <c:v>101.13730370215512</c:v>
                </c:pt>
                <c:pt idx="636">
                  <c:v>104.66687038185555</c:v>
                </c:pt>
                <c:pt idx="637">
                  <c:v>100.45732887170279</c:v>
                </c:pt>
                <c:pt idx="638">
                  <c:v>97.787361549897454</c:v>
                </c:pt>
                <c:pt idx="639">
                  <c:v>109.89374812158192</c:v>
                </c:pt>
                <c:pt idx="640">
                  <c:v>115.01488159557258</c:v>
                </c:pt>
                <c:pt idx="641">
                  <c:v>108.3133387545699</c:v>
                </c:pt>
                <c:pt idx="642">
                  <c:v>120.02310894172319</c:v>
                </c:pt>
                <c:pt idx="643">
                  <c:v>121.06678072036787</c:v>
                </c:pt>
                <c:pt idx="644">
                  <c:v>121.80372376622491</c:v>
                </c:pt>
                <c:pt idx="645">
                  <c:v>126.242771545143</c:v>
                </c:pt>
                <c:pt idx="646">
                  <c:v>128.92703746181613</c:v>
                </c:pt>
                <c:pt idx="647">
                  <c:v>130.05989327066428</c:v>
                </c:pt>
                <c:pt idx="648">
                  <c:v>128.90185786241804</c:v>
                </c:pt>
                <c:pt idx="649">
                  <c:v>128.81802638178723</c:v>
                </c:pt>
                <c:pt idx="650">
                  <c:v>131.02835293254398</c:v>
                </c:pt>
                <c:pt idx="651">
                  <c:v>132.09680224113529</c:v>
                </c:pt>
                <c:pt idx="652">
                  <c:v>133.01035429354909</c:v>
                </c:pt>
                <c:pt idx="653">
                  <c:v>132.83741417073699</c:v>
                </c:pt>
                <c:pt idx="654">
                  <c:v>130.80995383237544</c:v>
                </c:pt>
                <c:pt idx="655">
                  <c:v>130.18606769040272</c:v>
                </c:pt>
                <c:pt idx="656">
                  <c:v>131.38785328083668</c:v>
                </c:pt>
                <c:pt idx="657">
                  <c:v>132.9596935426643</c:v>
                </c:pt>
                <c:pt idx="658">
                  <c:v>133.08315399360529</c:v>
                </c:pt>
                <c:pt idx="659">
                  <c:v>134.29682576219824</c:v>
                </c:pt>
                <c:pt idx="660">
                  <c:v>132.78037056731014</c:v>
                </c:pt>
                <c:pt idx="661">
                  <c:v>132.85017987582106</c:v>
                </c:pt>
                <c:pt idx="662">
                  <c:v>130.56891319622116</c:v>
                </c:pt>
                <c:pt idx="663">
                  <c:v>128.49795396907905</c:v>
                </c:pt>
                <c:pt idx="664">
                  <c:v>128.97719562588662</c:v>
                </c:pt>
                <c:pt idx="665">
                  <c:v>131.09926793204644</c:v>
                </c:pt>
                <c:pt idx="666">
                  <c:v>131.55121912483571</c:v>
                </c:pt>
                <c:pt idx="667">
                  <c:v>133.49183246168047</c:v>
                </c:pt>
                <c:pt idx="668">
                  <c:v>132.04372907354173</c:v>
                </c:pt>
                <c:pt idx="669">
                  <c:v>134.46461437016345</c:v>
                </c:pt>
                <c:pt idx="670">
                  <c:v>132.37106386571708</c:v>
                </c:pt>
                <c:pt idx="671">
                  <c:v>135.0354273445426</c:v>
                </c:pt>
                <c:pt idx="672">
                  <c:v>136.71828903365645</c:v>
                </c:pt>
                <c:pt idx="673">
                  <c:v>134.69165796353855</c:v>
                </c:pt>
                <c:pt idx="674">
                  <c:v>131.71797742983156</c:v>
                </c:pt>
                <c:pt idx="675">
                  <c:v>130.56386219873713</c:v>
                </c:pt>
                <c:pt idx="676">
                  <c:v>129.84069003159283</c:v>
                </c:pt>
                <c:pt idx="677">
                  <c:v>130.91718072921347</c:v>
                </c:pt>
                <c:pt idx="678">
                  <c:v>130.13301965214981</c:v>
                </c:pt>
                <c:pt idx="679">
                  <c:v>130.48314675635515</c:v>
                </c:pt>
                <c:pt idx="680">
                  <c:v>127.45780029813469</c:v>
                </c:pt>
                <c:pt idx="681">
                  <c:v>126.50755940827457</c:v>
                </c:pt>
                <c:pt idx="682">
                  <c:v>124.93843311524435</c:v>
                </c:pt>
                <c:pt idx="683">
                  <c:v>124.77752994663552</c:v>
                </c:pt>
                <c:pt idx="684">
                  <c:v>125.04922837846415</c:v>
                </c:pt>
                <c:pt idx="685">
                  <c:v>123.34375028270527</c:v>
                </c:pt>
                <c:pt idx="686">
                  <c:v>127.08171458496905</c:v>
                </c:pt>
                <c:pt idx="687">
                  <c:v>126.83064734186881</c:v>
                </c:pt>
                <c:pt idx="688">
                  <c:v>127.8764299851337</c:v>
                </c:pt>
                <c:pt idx="689">
                  <c:v>127.3365763585175</c:v>
                </c:pt>
                <c:pt idx="690">
                  <c:v>125.97743083651577</c:v>
                </c:pt>
                <c:pt idx="691">
                  <c:v>126.03118249630872</c:v>
                </c:pt>
                <c:pt idx="692">
                  <c:v>127.10744702986293</c:v>
                </c:pt>
                <c:pt idx="693">
                  <c:v>128.35215353424095</c:v>
                </c:pt>
                <c:pt idx="694">
                  <c:v>128.82008698772603</c:v>
                </c:pt>
                <c:pt idx="695">
                  <c:v>128.81709659618073</c:v>
                </c:pt>
                <c:pt idx="696">
                  <c:v>128.83473739336384</c:v>
                </c:pt>
                <c:pt idx="697">
                  <c:v>127.46461034946888</c:v>
                </c:pt>
                <c:pt idx="698">
                  <c:v>127.92068275413571</c:v>
                </c:pt>
                <c:pt idx="699">
                  <c:v>129.21685414830148</c:v>
                </c:pt>
                <c:pt idx="700">
                  <c:v>130.32123841411763</c:v>
                </c:pt>
                <c:pt idx="701">
                  <c:v>129.32714682470692</c:v>
                </c:pt>
                <c:pt idx="702">
                  <c:v>129.61628501899293</c:v>
                </c:pt>
                <c:pt idx="703">
                  <c:v>128.06226145973341</c:v>
                </c:pt>
                <c:pt idx="704">
                  <c:v>131.58820951437065</c:v>
                </c:pt>
                <c:pt idx="705">
                  <c:v>132.01942900106869</c:v>
                </c:pt>
                <c:pt idx="706">
                  <c:v>129.22577506425591</c:v>
                </c:pt>
                <c:pt idx="707">
                  <c:v>126.86293854468968</c:v>
                </c:pt>
                <c:pt idx="708">
                  <c:v>129.34802930684251</c:v>
                </c:pt>
                <c:pt idx="709">
                  <c:v>130.65322213432555</c:v>
                </c:pt>
                <c:pt idx="710">
                  <c:v>129.54014311662141</c:v>
                </c:pt>
                <c:pt idx="711">
                  <c:v>130.21624802860339</c:v>
                </c:pt>
                <c:pt idx="712">
                  <c:v>130.144352984813</c:v>
                </c:pt>
                <c:pt idx="713">
                  <c:v>131.44321321843543</c:v>
                </c:pt>
                <c:pt idx="714">
                  <c:v>133.36980438316027</c:v>
                </c:pt>
                <c:pt idx="715">
                  <c:v>134.16361512705913</c:v>
                </c:pt>
                <c:pt idx="716">
                  <c:v>135.94789883530547</c:v>
                </c:pt>
                <c:pt idx="717">
                  <c:v>136.03049897824116</c:v>
                </c:pt>
                <c:pt idx="718">
                  <c:v>138.46236579675605</c:v>
                </c:pt>
                <c:pt idx="719">
                  <c:v>140.53729545973141</c:v>
                </c:pt>
                <c:pt idx="720">
                  <c:v>137.99661859591333</c:v>
                </c:pt>
                <c:pt idx="721">
                  <c:v>137.07778938194906</c:v>
                </c:pt>
                <c:pt idx="722">
                  <c:v>136.19527206532038</c:v>
                </c:pt>
                <c:pt idx="723">
                  <c:v>136.19527206532038</c:v>
                </c:pt>
                <c:pt idx="724">
                  <c:v>135.1115189882326</c:v>
                </c:pt>
                <c:pt idx="725">
                  <c:v>137.66016185305784</c:v>
                </c:pt>
                <c:pt idx="726">
                  <c:v>137.87871172927072</c:v>
                </c:pt>
                <c:pt idx="727">
                  <c:v>138.8506392401693</c:v>
                </c:pt>
                <c:pt idx="728">
                  <c:v>138.51631849127475</c:v>
                </c:pt>
                <c:pt idx="729">
                  <c:v>136.68760610864132</c:v>
                </c:pt>
                <c:pt idx="730">
                  <c:v>136.59528091084829</c:v>
                </c:pt>
                <c:pt idx="731">
                  <c:v>137.30149077300882</c:v>
                </c:pt>
                <c:pt idx="732">
                  <c:v>137.61917589834894</c:v>
                </c:pt>
                <c:pt idx="733">
                  <c:v>138.55313297542466</c:v>
                </c:pt>
                <c:pt idx="734">
                  <c:v>137.54225498641523</c:v>
                </c:pt>
                <c:pt idx="735">
                  <c:v>137.32790171010203</c:v>
                </c:pt>
                <c:pt idx="736">
                  <c:v>136.78543463205128</c:v>
                </c:pt>
                <c:pt idx="737">
                  <c:v>135.58749383074698</c:v>
                </c:pt>
                <c:pt idx="738">
                  <c:v>135.30790478593332</c:v>
                </c:pt>
                <c:pt idx="739">
                  <c:v>133.95235275965408</c:v>
                </c:pt>
                <c:pt idx="740">
                  <c:v>134.11473855936518</c:v>
                </c:pt>
                <c:pt idx="741">
                  <c:v>133.77589452914162</c:v>
                </c:pt>
                <c:pt idx="742">
                  <c:v>134.66763431381332</c:v>
                </c:pt>
                <c:pt idx="743">
                  <c:v>132.82025083102741</c:v>
                </c:pt>
                <c:pt idx="744">
                  <c:v>130.68413122340698</c:v>
                </c:pt>
                <c:pt idx="745">
                  <c:v>129.28090883778819</c:v>
                </c:pt>
                <c:pt idx="746">
                  <c:v>129.07934639589979</c:v>
                </c:pt>
                <c:pt idx="747">
                  <c:v>129.29978097266641</c:v>
                </c:pt>
                <c:pt idx="748">
                  <c:v>130.53903441010894</c:v>
                </c:pt>
                <c:pt idx="749">
                  <c:v>128.90884381913719</c:v>
                </c:pt>
                <c:pt idx="750">
                  <c:v>127.6961520948322</c:v>
                </c:pt>
                <c:pt idx="751">
                  <c:v>128.1147817818312</c:v>
                </c:pt>
                <c:pt idx="752">
                  <c:v>131.61972170762928</c:v>
                </c:pt>
                <c:pt idx="753">
                  <c:v>131.50513191396126</c:v>
                </c:pt>
                <c:pt idx="754">
                  <c:v>131.47145859740095</c:v>
                </c:pt>
                <c:pt idx="755">
                  <c:v>131.6586219270587</c:v>
                </c:pt>
                <c:pt idx="756">
                  <c:v>132.99130625328579</c:v>
                </c:pt>
                <c:pt idx="757">
                  <c:v>132.57154574595455</c:v>
                </c:pt>
                <c:pt idx="758">
                  <c:v>133.22488347524722</c:v>
                </c:pt>
                <c:pt idx="759">
                  <c:v>131.96658199754148</c:v>
                </c:pt>
                <c:pt idx="760">
                  <c:v>132.24054207003459</c:v>
                </c:pt>
                <c:pt idx="761">
                  <c:v>132.53990790599227</c:v>
                </c:pt>
                <c:pt idx="762">
                  <c:v>131.31364633770028</c:v>
                </c:pt>
                <c:pt idx="763">
                  <c:v>130.24597603867116</c:v>
                </c:pt>
                <c:pt idx="764">
                  <c:v>130.53928570351613</c:v>
                </c:pt>
                <c:pt idx="765">
                  <c:v>130.59635443628369</c:v>
                </c:pt>
                <c:pt idx="766">
                  <c:v>129.67388146791552</c:v>
                </c:pt>
                <c:pt idx="767">
                  <c:v>128.33252751914119</c:v>
                </c:pt>
                <c:pt idx="768">
                  <c:v>127.25626298558697</c:v>
                </c:pt>
                <c:pt idx="769">
                  <c:v>128.39535087093284</c:v>
                </c:pt>
                <c:pt idx="770">
                  <c:v>129.75246091633653</c:v>
                </c:pt>
                <c:pt idx="771">
                  <c:v>130.73084666779934</c:v>
                </c:pt>
                <c:pt idx="772">
                  <c:v>129.91002188263008</c:v>
                </c:pt>
                <c:pt idx="773">
                  <c:v>129.91002188263008</c:v>
                </c:pt>
                <c:pt idx="774">
                  <c:v>131.39848299195981</c:v>
                </c:pt>
                <c:pt idx="775">
                  <c:v>129.73429240299842</c:v>
                </c:pt>
                <c:pt idx="776">
                  <c:v>126.10797776153881</c:v>
                </c:pt>
                <c:pt idx="777">
                  <c:v>126.59822606958031</c:v>
                </c:pt>
                <c:pt idx="778">
                  <c:v>126.37454980786123</c:v>
                </c:pt>
                <c:pt idx="779">
                  <c:v>126.44355497746919</c:v>
                </c:pt>
                <c:pt idx="780">
                  <c:v>125.26903472171281</c:v>
                </c:pt>
                <c:pt idx="781">
                  <c:v>124.94770584196877</c:v>
                </c:pt>
                <c:pt idx="782">
                  <c:v>125.77456166891005</c:v>
                </c:pt>
                <c:pt idx="783">
                  <c:v>125.22020841270036</c:v>
                </c:pt>
                <c:pt idx="784">
                  <c:v>125.00733776748947</c:v>
                </c:pt>
                <c:pt idx="785">
                  <c:v>123.92687663403558</c:v>
                </c:pt>
                <c:pt idx="786">
                  <c:v>123.23725213674804</c:v>
                </c:pt>
                <c:pt idx="787">
                  <c:v>122.15611251109479</c:v>
                </c:pt>
                <c:pt idx="788">
                  <c:v>121.33968536055094</c:v>
                </c:pt>
                <c:pt idx="789">
                  <c:v>119.43354947916949</c:v>
                </c:pt>
                <c:pt idx="790">
                  <c:v>118.11486219572157</c:v>
                </c:pt>
                <c:pt idx="791">
                  <c:v>117.98919036279753</c:v>
                </c:pt>
                <c:pt idx="792">
                  <c:v>119.34348592204097</c:v>
                </c:pt>
                <c:pt idx="793">
                  <c:v>120.00989090850631</c:v>
                </c:pt>
                <c:pt idx="794">
                  <c:v>120.32571646263341</c:v>
                </c:pt>
                <c:pt idx="795">
                  <c:v>119.67265515608864</c:v>
                </c:pt>
                <c:pt idx="796">
                  <c:v>118.78259903724495</c:v>
                </c:pt>
                <c:pt idx="797">
                  <c:v>120.62900247574291</c:v>
                </c:pt>
                <c:pt idx="798">
                  <c:v>119.81121834080037</c:v>
                </c:pt>
                <c:pt idx="799">
                  <c:v>118.57178899797282</c:v>
                </c:pt>
                <c:pt idx="800">
                  <c:v>119.59641273635425</c:v>
                </c:pt>
                <c:pt idx="801">
                  <c:v>120.12895372482191</c:v>
                </c:pt>
                <c:pt idx="802">
                  <c:v>121.01679846168253</c:v>
                </c:pt>
                <c:pt idx="803">
                  <c:v>119.24558201060886</c:v>
                </c:pt>
                <c:pt idx="804">
                  <c:v>119.55125531108641</c:v>
                </c:pt>
                <c:pt idx="805">
                  <c:v>119.59673941778358</c:v>
                </c:pt>
                <c:pt idx="806">
                  <c:v>119.17240537044191</c:v>
                </c:pt>
                <c:pt idx="807">
                  <c:v>119.41568251791998</c:v>
                </c:pt>
                <c:pt idx="808">
                  <c:v>120.39168098201468</c:v>
                </c:pt>
                <c:pt idx="809">
                  <c:v>118.70620584146626</c:v>
                </c:pt>
                <c:pt idx="810">
                  <c:v>120.0167763478627</c:v>
                </c:pt>
                <c:pt idx="811">
                  <c:v>121.37878661470614</c:v>
                </c:pt>
                <c:pt idx="812">
                  <c:v>121.78047912606209</c:v>
                </c:pt>
                <c:pt idx="813">
                  <c:v>122.15473039735544</c:v>
                </c:pt>
                <c:pt idx="814">
                  <c:v>122.18971043963305</c:v>
                </c:pt>
                <c:pt idx="815">
                  <c:v>121.10623378529317</c:v>
                </c:pt>
                <c:pt idx="816">
                  <c:v>121.57479547229617</c:v>
                </c:pt>
                <c:pt idx="817">
                  <c:v>120.91665803892661</c:v>
                </c:pt>
                <c:pt idx="818">
                  <c:v>122.62032682215388</c:v>
                </c:pt>
                <c:pt idx="819">
                  <c:v>121.94198539884812</c:v>
                </c:pt>
                <c:pt idx="820">
                  <c:v>123.88634300745966</c:v>
                </c:pt>
                <c:pt idx="821">
                  <c:v>123.17206662692905</c:v>
                </c:pt>
                <c:pt idx="822">
                  <c:v>122.74637559518868</c:v>
                </c:pt>
                <c:pt idx="823">
                  <c:v>121.81465502943676</c:v>
                </c:pt>
                <c:pt idx="824">
                  <c:v>121.13990710185348</c:v>
                </c:pt>
                <c:pt idx="825">
                  <c:v>121.99402826347233</c:v>
                </c:pt>
                <c:pt idx="826">
                  <c:v>121.26389526894953</c:v>
                </c:pt>
                <c:pt idx="827">
                  <c:v>121.32983465899005</c:v>
                </c:pt>
                <c:pt idx="828">
                  <c:v>119.17029450582169</c:v>
                </c:pt>
                <c:pt idx="829">
                  <c:v>117.44672328474681</c:v>
                </c:pt>
                <c:pt idx="830">
                  <c:v>117.3533677839844</c:v>
                </c:pt>
                <c:pt idx="831">
                  <c:v>116.52731609594606</c:v>
                </c:pt>
                <c:pt idx="832">
                  <c:v>116.18120968625539</c:v>
                </c:pt>
                <c:pt idx="833">
                  <c:v>115.0989392402699</c:v>
                </c:pt>
                <c:pt idx="834">
                  <c:v>116.5481734487409</c:v>
                </c:pt>
                <c:pt idx="835">
                  <c:v>115.00480472994525</c:v>
                </c:pt>
                <c:pt idx="836">
                  <c:v>116.59227544169865</c:v>
                </c:pt>
                <c:pt idx="837">
                  <c:v>116.25177287498779</c:v>
                </c:pt>
                <c:pt idx="838">
                  <c:v>113.40509602926282</c:v>
                </c:pt>
                <c:pt idx="839">
                  <c:v>115.32218830319677</c:v>
                </c:pt>
                <c:pt idx="840">
                  <c:v>115.24820752412691</c:v>
                </c:pt>
                <c:pt idx="841">
                  <c:v>114.16038349384304</c:v>
                </c:pt>
                <c:pt idx="842">
                  <c:v>113.01689797387175</c:v>
                </c:pt>
                <c:pt idx="843">
                  <c:v>110.97295278800006</c:v>
                </c:pt>
                <c:pt idx="844">
                  <c:v>111.45030974425389</c:v>
                </c:pt>
                <c:pt idx="845">
                  <c:v>112.04567408451319</c:v>
                </c:pt>
                <c:pt idx="846">
                  <c:v>110.98215012670235</c:v>
                </c:pt>
                <c:pt idx="847">
                  <c:v>111.75698821836009</c:v>
                </c:pt>
                <c:pt idx="848">
                  <c:v>110.9276948453693</c:v>
                </c:pt>
                <c:pt idx="849">
                  <c:v>110.66001710805536</c:v>
                </c:pt>
                <c:pt idx="850">
                  <c:v>108.29210446166438</c:v>
                </c:pt>
                <c:pt idx="851">
                  <c:v>108.51653460360495</c:v>
                </c:pt>
                <c:pt idx="852">
                  <c:v>109.72832167164415</c:v>
                </c:pt>
                <c:pt idx="853">
                  <c:v>109.43684644867152</c:v>
                </c:pt>
                <c:pt idx="854">
                  <c:v>108.95376000273428</c:v>
                </c:pt>
                <c:pt idx="855">
                  <c:v>108.7638324455977</c:v>
                </c:pt>
                <c:pt idx="856">
                  <c:v>107.48560340070361</c:v>
                </c:pt>
                <c:pt idx="857">
                  <c:v>107.8211554872933</c:v>
                </c:pt>
                <c:pt idx="858">
                  <c:v>107.43697812641686</c:v>
                </c:pt>
                <c:pt idx="859">
                  <c:v>107.04410601365247</c:v>
                </c:pt>
                <c:pt idx="860">
                  <c:v>106.5184755938819</c:v>
                </c:pt>
                <c:pt idx="861">
                  <c:v>108.05015916924431</c:v>
                </c:pt>
                <c:pt idx="862">
                  <c:v>107.11811192206306</c:v>
                </c:pt>
                <c:pt idx="863">
                  <c:v>106.83724128087286</c:v>
                </c:pt>
                <c:pt idx="864">
                  <c:v>107.71850213046569</c:v>
                </c:pt>
                <c:pt idx="865">
                  <c:v>108.72774671232855</c:v>
                </c:pt>
                <c:pt idx="866">
                  <c:v>110.00471929018678</c:v>
                </c:pt>
                <c:pt idx="867">
                  <c:v>111.05701043269728</c:v>
                </c:pt>
                <c:pt idx="868">
                  <c:v>111.46782489473337</c:v>
                </c:pt>
                <c:pt idx="869">
                  <c:v>111.46837774022913</c:v>
                </c:pt>
                <c:pt idx="870">
                  <c:v>111.17956622737245</c:v>
                </c:pt>
                <c:pt idx="871">
                  <c:v>111.38876798883872</c:v>
                </c:pt>
                <c:pt idx="872">
                  <c:v>112.44565780070039</c:v>
                </c:pt>
                <c:pt idx="873">
                  <c:v>112.12141391743322</c:v>
                </c:pt>
                <c:pt idx="874">
                  <c:v>111.07482713526538</c:v>
                </c:pt>
                <c:pt idx="875">
                  <c:v>110.9933075539805</c:v>
                </c:pt>
                <c:pt idx="876">
                  <c:v>111.29845313830302</c:v>
                </c:pt>
                <c:pt idx="877">
                  <c:v>109.57151458557212</c:v>
                </c:pt>
                <c:pt idx="878">
                  <c:v>110.19708439337288</c:v>
                </c:pt>
                <c:pt idx="879">
                  <c:v>110.67494393644105</c:v>
                </c:pt>
                <c:pt idx="880">
                  <c:v>111.73949819722129</c:v>
                </c:pt>
                <c:pt idx="881">
                  <c:v>109.32386493280937</c:v>
                </c:pt>
                <c:pt idx="882">
                  <c:v>111.24450044378436</c:v>
                </c:pt>
                <c:pt idx="883">
                  <c:v>109.84497207125094</c:v>
                </c:pt>
                <c:pt idx="884">
                  <c:v>109.84497207125094</c:v>
                </c:pt>
                <c:pt idx="885">
                  <c:v>110.02854190518622</c:v>
                </c:pt>
                <c:pt idx="886">
                  <c:v>109.51213395345869</c:v>
                </c:pt>
                <c:pt idx="887">
                  <c:v>108.84185904852299</c:v>
                </c:pt>
                <c:pt idx="888">
                  <c:v>109.41405413664152</c:v>
                </c:pt>
                <c:pt idx="889">
                  <c:v>108.732144346954</c:v>
                </c:pt>
                <c:pt idx="890">
                  <c:v>107.88681845458598</c:v>
                </c:pt>
                <c:pt idx="891">
                  <c:v>109.55191369981317</c:v>
                </c:pt>
                <c:pt idx="892">
                  <c:v>111.58012791839623</c:v>
                </c:pt>
                <c:pt idx="893">
                  <c:v>112.35391057774387</c:v>
                </c:pt>
                <c:pt idx="894">
                  <c:v>110.04181019708462</c:v>
                </c:pt>
                <c:pt idx="895">
                  <c:v>110.56776729828451</c:v>
                </c:pt>
                <c:pt idx="896">
                  <c:v>108.5171628371229</c:v>
                </c:pt>
                <c:pt idx="897">
                  <c:v>107.91823013048182</c:v>
                </c:pt>
                <c:pt idx="898">
                  <c:v>109.20495289253813</c:v>
                </c:pt>
                <c:pt idx="899">
                  <c:v>110.7432706138497</c:v>
                </c:pt>
                <c:pt idx="900">
                  <c:v>110.68610136371927</c:v>
                </c:pt>
                <c:pt idx="901">
                  <c:v>111.61485666726664</c:v>
                </c:pt>
                <c:pt idx="902">
                  <c:v>112.93540352192757</c:v>
                </c:pt>
                <c:pt idx="903">
                  <c:v>110.12574219507827</c:v>
                </c:pt>
                <c:pt idx="904">
                  <c:v>109.03452570379766</c:v>
                </c:pt>
                <c:pt idx="905">
                  <c:v>109.75664243863184</c:v>
                </c:pt>
                <c:pt idx="906">
                  <c:v>110.44541253833501</c:v>
                </c:pt>
                <c:pt idx="907">
                  <c:v>111.85361053341569</c:v>
                </c:pt>
                <c:pt idx="908">
                  <c:v>111.11181752480034</c:v>
                </c:pt>
                <c:pt idx="909">
                  <c:v>110.68283454942609</c:v>
                </c:pt>
                <c:pt idx="910">
                  <c:v>111.13787665112352</c:v>
                </c:pt>
                <c:pt idx="911">
                  <c:v>110.6100348493699</c:v>
                </c:pt>
                <c:pt idx="912">
                  <c:v>110.82303114128437</c:v>
                </c:pt>
                <c:pt idx="913">
                  <c:v>109.82494398669974</c:v>
                </c:pt>
                <c:pt idx="914">
                  <c:v>109.35565354881595</c:v>
                </c:pt>
                <c:pt idx="915">
                  <c:v>109.44340520659854</c:v>
                </c:pt>
                <c:pt idx="916">
                  <c:v>108.2502641093711</c:v>
                </c:pt>
                <c:pt idx="917">
                  <c:v>109.33054933743998</c:v>
                </c:pt>
                <c:pt idx="918">
                  <c:v>108.53095884517631</c:v>
                </c:pt>
                <c:pt idx="919">
                  <c:v>109.63986639232147</c:v>
                </c:pt>
                <c:pt idx="920">
                  <c:v>111.19841323290997</c:v>
                </c:pt>
                <c:pt idx="921">
                  <c:v>110.8289365363528</c:v>
                </c:pt>
                <c:pt idx="922">
                  <c:v>112.10198893705923</c:v>
                </c:pt>
                <c:pt idx="923">
                  <c:v>112.46784700855321</c:v>
                </c:pt>
                <c:pt idx="924">
                  <c:v>111.08286852429472</c:v>
                </c:pt>
                <c:pt idx="925">
                  <c:v>112.77148483243272</c:v>
                </c:pt>
                <c:pt idx="926">
                  <c:v>112.28885071462838</c:v>
                </c:pt>
                <c:pt idx="927">
                  <c:v>111.18868817805262</c:v>
                </c:pt>
                <c:pt idx="928">
                  <c:v>112.36783223250087</c:v>
                </c:pt>
                <c:pt idx="929">
                  <c:v>111.55720995966257</c:v>
                </c:pt>
                <c:pt idx="930">
                  <c:v>110.31956480002592</c:v>
                </c:pt>
                <c:pt idx="931">
                  <c:v>108.26991525381155</c:v>
                </c:pt>
                <c:pt idx="932">
                  <c:v>106.63459827733362</c:v>
                </c:pt>
                <c:pt idx="933">
                  <c:v>106.38124426422817</c:v>
                </c:pt>
                <c:pt idx="934">
                  <c:v>105.8135473280979</c:v>
                </c:pt>
                <c:pt idx="935">
                  <c:v>104.87255403562153</c:v>
                </c:pt>
                <c:pt idx="936">
                  <c:v>104.35823181917348</c:v>
                </c:pt>
                <c:pt idx="937">
                  <c:v>103.52569676123025</c:v>
                </c:pt>
                <c:pt idx="938">
                  <c:v>103.15473743357079</c:v>
                </c:pt>
                <c:pt idx="939">
                  <c:v>101.73153722208227</c:v>
                </c:pt>
                <c:pt idx="940">
                  <c:v>104.57555035769127</c:v>
                </c:pt>
                <c:pt idx="941">
                  <c:v>105.7644445963376</c:v>
                </c:pt>
                <c:pt idx="942">
                  <c:v>105.32025836982976</c:v>
                </c:pt>
                <c:pt idx="943">
                  <c:v>105.27708616247853</c:v>
                </c:pt>
                <c:pt idx="944">
                  <c:v>105.46254069696755</c:v>
                </c:pt>
                <c:pt idx="945">
                  <c:v>103.69288226501831</c:v>
                </c:pt>
                <c:pt idx="946">
                  <c:v>103.28915427706431</c:v>
                </c:pt>
                <c:pt idx="947">
                  <c:v>102.21582987637396</c:v>
                </c:pt>
                <c:pt idx="948">
                  <c:v>99.652838157999483</c:v>
                </c:pt>
                <c:pt idx="949">
                  <c:v>98.50276875076041</c:v>
                </c:pt>
                <c:pt idx="950">
                  <c:v>98.577051081918896</c:v>
                </c:pt>
                <c:pt idx="951">
                  <c:v>97.263414795955029</c:v>
                </c:pt>
                <c:pt idx="952">
                  <c:v>98.48467562544441</c:v>
                </c:pt>
                <c:pt idx="953">
                  <c:v>97.381170886553349</c:v>
                </c:pt>
                <c:pt idx="954">
                  <c:v>97.457011236836266</c:v>
                </c:pt>
                <c:pt idx="955">
                  <c:v>98.780674129746075</c:v>
                </c:pt>
                <c:pt idx="956">
                  <c:v>98.063633521736634</c:v>
                </c:pt>
                <c:pt idx="957">
                  <c:v>98.09263278092368</c:v>
                </c:pt>
                <c:pt idx="958">
                  <c:v>98.121280229340698</c:v>
                </c:pt>
                <c:pt idx="959">
                  <c:v>96.29327146824734</c:v>
                </c:pt>
                <c:pt idx="960">
                  <c:v>96.005816939789369</c:v>
                </c:pt>
                <c:pt idx="961">
                  <c:v>95.902635866806733</c:v>
                </c:pt>
                <c:pt idx="962">
                  <c:v>96.400724529151816</c:v>
                </c:pt>
                <c:pt idx="963">
                  <c:v>94.160896132393702</c:v>
                </c:pt>
                <c:pt idx="964">
                  <c:v>94.020423117787516</c:v>
                </c:pt>
                <c:pt idx="965">
                  <c:v>93.820644859089995</c:v>
                </c:pt>
                <c:pt idx="966">
                  <c:v>94.769830316640011</c:v>
                </c:pt>
                <c:pt idx="967">
                  <c:v>95.606587103823657</c:v>
                </c:pt>
                <c:pt idx="968">
                  <c:v>93.899877670369648</c:v>
                </c:pt>
                <c:pt idx="969">
                  <c:v>91.782429162901721</c:v>
                </c:pt>
                <c:pt idx="970">
                  <c:v>88.933842487282291</c:v>
                </c:pt>
                <c:pt idx="971">
                  <c:v>88.618569778650965</c:v>
                </c:pt>
                <c:pt idx="972">
                  <c:v>87.386578720675558</c:v>
                </c:pt>
                <c:pt idx="973">
                  <c:v>85.023691942427902</c:v>
                </c:pt>
                <c:pt idx="974">
                  <c:v>83.121702402264688</c:v>
                </c:pt>
                <c:pt idx="975">
                  <c:v>81.115426098127273</c:v>
                </c:pt>
                <c:pt idx="976">
                  <c:v>80.533706989877118</c:v>
                </c:pt>
                <c:pt idx="977">
                  <c:v>80.68222139351262</c:v>
                </c:pt>
                <c:pt idx="978">
                  <c:v>82.908454816943035</c:v>
                </c:pt>
                <c:pt idx="979">
                  <c:v>84.573047475355878</c:v>
                </c:pt>
                <c:pt idx="980">
                  <c:v>84.573047475355878</c:v>
                </c:pt>
                <c:pt idx="981">
                  <c:v>84.677660920759379</c:v>
                </c:pt>
                <c:pt idx="982">
                  <c:v>84.687838303749615</c:v>
                </c:pt>
                <c:pt idx="983">
                  <c:v>84.426518289636988</c:v>
                </c:pt>
                <c:pt idx="984">
                  <c:v>83.492611471242711</c:v>
                </c:pt>
                <c:pt idx="985">
                  <c:v>83.080791835577941</c:v>
                </c:pt>
                <c:pt idx="986">
                  <c:v>84.174923330381702</c:v>
                </c:pt>
                <c:pt idx="987">
                  <c:v>83.737773319274538</c:v>
                </c:pt>
                <c:pt idx="988">
                  <c:v>83.170604099299339</c:v>
                </c:pt>
                <c:pt idx="989">
                  <c:v>84.586466543298599</c:v>
                </c:pt>
                <c:pt idx="990">
                  <c:v>84.680701570986102</c:v>
                </c:pt>
                <c:pt idx="991">
                  <c:v>84.336706025915618</c:v>
                </c:pt>
                <c:pt idx="992">
                  <c:v>84.564126559401473</c:v>
                </c:pt>
                <c:pt idx="993">
                  <c:v>84.103153933294891</c:v>
                </c:pt>
                <c:pt idx="994">
                  <c:v>84.057242627805522</c:v>
                </c:pt>
                <c:pt idx="995">
                  <c:v>84.579606233282931</c:v>
                </c:pt>
                <c:pt idx="996">
                  <c:v>82.734660296546537</c:v>
                </c:pt>
                <c:pt idx="997">
                  <c:v>82.116955972390102</c:v>
                </c:pt>
                <c:pt idx="998">
                  <c:v>83.304417838615578</c:v>
                </c:pt>
                <c:pt idx="999">
                  <c:v>80.246177073396979</c:v>
                </c:pt>
                <c:pt idx="1000">
                  <c:v>80.157596147370711</c:v>
                </c:pt>
                <c:pt idx="1001">
                  <c:v>81.709031384536416</c:v>
                </c:pt>
                <c:pt idx="1002">
                  <c:v>81.159578349766463</c:v>
                </c:pt>
                <c:pt idx="1003">
                  <c:v>80.974777178136065</c:v>
                </c:pt>
                <c:pt idx="1004">
                  <c:v>84.413249997738561</c:v>
                </c:pt>
                <c:pt idx="1005">
                  <c:v>85.155269170420354</c:v>
                </c:pt>
                <c:pt idx="1006">
                  <c:v>85.810642376311066</c:v>
                </c:pt>
                <c:pt idx="1007">
                  <c:v>86.065127209748781</c:v>
                </c:pt>
                <c:pt idx="1008">
                  <c:v>87.963347348804504</c:v>
                </c:pt>
                <c:pt idx="1009">
                  <c:v>87.545572059389883</c:v>
                </c:pt>
                <c:pt idx="1010">
                  <c:v>87.595931258186084</c:v>
                </c:pt>
                <c:pt idx="1011">
                  <c:v>88.311388717730352</c:v>
                </c:pt>
                <c:pt idx="1012">
                  <c:v>88.047203958776009</c:v>
                </c:pt>
                <c:pt idx="1013">
                  <c:v>88.073011791692025</c:v>
                </c:pt>
                <c:pt idx="1014">
                  <c:v>87.542631926526013</c:v>
                </c:pt>
                <c:pt idx="1015">
                  <c:v>87.395323731244886</c:v>
                </c:pt>
                <c:pt idx="1016">
                  <c:v>86.50448860283899</c:v>
                </c:pt>
                <c:pt idx="1017">
                  <c:v>86.69597417910002</c:v>
                </c:pt>
                <c:pt idx="1018">
                  <c:v>87.578994082543034</c:v>
                </c:pt>
                <c:pt idx="1019">
                  <c:v>87.556930521393795</c:v>
                </c:pt>
                <c:pt idx="1020">
                  <c:v>89.134676178289837</c:v>
                </c:pt>
                <c:pt idx="1021">
                  <c:v>90.254062660513839</c:v>
                </c:pt>
                <c:pt idx="1022">
                  <c:v>89.444546078667074</c:v>
                </c:pt>
                <c:pt idx="1023">
                  <c:v>90.452634710856969</c:v>
                </c:pt>
                <c:pt idx="1024">
                  <c:v>90.575089988169296</c:v>
                </c:pt>
                <c:pt idx="1025">
                  <c:v>90.575089988169296</c:v>
                </c:pt>
                <c:pt idx="1026">
                  <c:v>90.575089988169296</c:v>
                </c:pt>
                <c:pt idx="1027">
                  <c:v>90.919814284120562</c:v>
                </c:pt>
                <c:pt idx="1028">
                  <c:v>91.806452812626802</c:v>
                </c:pt>
                <c:pt idx="1029">
                  <c:v>91.952856351642126</c:v>
                </c:pt>
                <c:pt idx="1030">
                  <c:v>92.367465344126444</c:v>
                </c:pt>
                <c:pt idx="1031">
                  <c:v>92.438983447806081</c:v>
                </c:pt>
                <c:pt idx="1032">
                  <c:v>91.379907383302083</c:v>
                </c:pt>
                <c:pt idx="1033">
                  <c:v>91.226492758226811</c:v>
                </c:pt>
                <c:pt idx="1034">
                  <c:v>90.346337599625485</c:v>
                </c:pt>
                <c:pt idx="1035">
                  <c:v>89.027775962881165</c:v>
                </c:pt>
                <c:pt idx="1036">
                  <c:v>88.212504762010269</c:v>
                </c:pt>
                <c:pt idx="1037">
                  <c:v>86.463025190656495</c:v>
                </c:pt>
                <c:pt idx="1038">
                  <c:v>86.998405794625128</c:v>
                </c:pt>
                <c:pt idx="1039">
                  <c:v>87.178055451408596</c:v>
                </c:pt>
                <c:pt idx="1040">
                  <c:v>87.443169995969455</c:v>
                </c:pt>
                <c:pt idx="1041">
                  <c:v>87.744144109733</c:v>
                </c:pt>
                <c:pt idx="1042">
                  <c:v>87.334711761436324</c:v>
                </c:pt>
                <c:pt idx="1043">
                  <c:v>87.900951195805021</c:v>
                </c:pt>
                <c:pt idx="1044">
                  <c:v>88.224014000058517</c:v>
                </c:pt>
                <c:pt idx="1045">
                  <c:v>89.389387175794042</c:v>
                </c:pt>
                <c:pt idx="1046">
                  <c:v>89.049311807875355</c:v>
                </c:pt>
                <c:pt idx="1047">
                  <c:v>89.179381275424845</c:v>
                </c:pt>
                <c:pt idx="1048">
                  <c:v>88.409267499821809</c:v>
                </c:pt>
                <c:pt idx="1049">
                  <c:v>88.45749070465709</c:v>
                </c:pt>
                <c:pt idx="1050">
                  <c:v>88.528355445478098</c:v>
                </c:pt>
                <c:pt idx="1051">
                  <c:v>88.887202430912126</c:v>
                </c:pt>
                <c:pt idx="1052">
                  <c:v>88.183178821393938</c:v>
                </c:pt>
                <c:pt idx="1053">
                  <c:v>88.796686545650687</c:v>
                </c:pt>
                <c:pt idx="1054">
                  <c:v>89.43431843699544</c:v>
                </c:pt>
                <c:pt idx="1055">
                  <c:v>89.913786257869489</c:v>
                </c:pt>
                <c:pt idx="1056">
                  <c:v>90.295727107422138</c:v>
                </c:pt>
                <c:pt idx="1057">
                  <c:v>89.831638443066694</c:v>
                </c:pt>
                <c:pt idx="1058">
                  <c:v>91.695506773362737</c:v>
                </c:pt>
                <c:pt idx="1059">
                  <c:v>90.293540854779778</c:v>
                </c:pt>
                <c:pt idx="1060">
                  <c:v>91.024955445679154</c:v>
                </c:pt>
                <c:pt idx="1061">
                  <c:v>88.944145516976121</c:v>
                </c:pt>
                <c:pt idx="1062">
                  <c:v>90.007971026875566</c:v>
                </c:pt>
                <c:pt idx="1063">
                  <c:v>91.76524069385151</c:v>
                </c:pt>
                <c:pt idx="1064">
                  <c:v>91.371388536799174</c:v>
                </c:pt>
                <c:pt idx="1065">
                  <c:v>92.983435743773484</c:v>
                </c:pt>
                <c:pt idx="1066">
                  <c:v>93.479790481609115</c:v>
                </c:pt>
                <c:pt idx="1067">
                  <c:v>94.475842159595715</c:v>
                </c:pt>
                <c:pt idx="1068">
                  <c:v>93.463833350254021</c:v>
                </c:pt>
                <c:pt idx="1069">
                  <c:v>93.681729863608254</c:v>
                </c:pt>
                <c:pt idx="1070">
                  <c:v>94.20351549424916</c:v>
                </c:pt>
                <c:pt idx="1071">
                  <c:v>94.907790397174523</c:v>
                </c:pt>
                <c:pt idx="1072">
                  <c:v>95.64410520951364</c:v>
                </c:pt>
                <c:pt idx="1073">
                  <c:v>93.835069100661357</c:v>
                </c:pt>
                <c:pt idx="1074">
                  <c:v>93.992705454977028</c:v>
                </c:pt>
                <c:pt idx="1075">
                  <c:v>92.075512663680215</c:v>
                </c:pt>
                <c:pt idx="1076">
                  <c:v>94.272193982427822</c:v>
                </c:pt>
                <c:pt idx="1077">
                  <c:v>95.396731979498739</c:v>
                </c:pt>
                <c:pt idx="1078">
                  <c:v>95.98948286832352</c:v>
                </c:pt>
                <c:pt idx="1079">
                  <c:v>95.455459248753598</c:v>
                </c:pt>
                <c:pt idx="1080">
                  <c:v>93.632074286352093</c:v>
                </c:pt>
                <c:pt idx="1081">
                  <c:v>93.775261269755674</c:v>
                </c:pt>
                <c:pt idx="1082">
                  <c:v>90.383730058611917</c:v>
                </c:pt>
                <c:pt idx="1083">
                  <c:v>90.153294004240053</c:v>
                </c:pt>
                <c:pt idx="1084">
                  <c:v>91.321205243387951</c:v>
                </c:pt>
                <c:pt idx="1085">
                  <c:v>91.335327932870712</c:v>
                </c:pt>
                <c:pt idx="1086">
                  <c:v>90.68116093533439</c:v>
                </c:pt>
                <c:pt idx="1087">
                  <c:v>88.481916423833695</c:v>
                </c:pt>
                <c:pt idx="1088">
                  <c:v>88.08065111126993</c:v>
                </c:pt>
                <c:pt idx="1089">
                  <c:v>89.195388665461351</c:v>
                </c:pt>
                <c:pt idx="1090">
                  <c:v>89.549712369566379</c:v>
                </c:pt>
                <c:pt idx="1091">
                  <c:v>89.089066424889126</c:v>
                </c:pt>
                <c:pt idx="1092">
                  <c:v>88.725444864718938</c:v>
                </c:pt>
                <c:pt idx="1093">
                  <c:v>85.555680085399771</c:v>
                </c:pt>
                <c:pt idx="1094">
                  <c:v>85.803053315414658</c:v>
                </c:pt>
                <c:pt idx="1095">
                  <c:v>86.743342986350982</c:v>
                </c:pt>
                <c:pt idx="1096">
                  <c:v>88.312368762018338</c:v>
                </c:pt>
                <c:pt idx="1097">
                  <c:v>87.721804125835916</c:v>
                </c:pt>
                <c:pt idx="1098">
                  <c:v>87.440380639149922</c:v>
                </c:pt>
                <c:pt idx="1099">
                  <c:v>86.981619395026428</c:v>
                </c:pt>
                <c:pt idx="1100">
                  <c:v>86.839889913384411</c:v>
                </c:pt>
                <c:pt idx="1101">
                  <c:v>86.958676306952114</c:v>
                </c:pt>
                <c:pt idx="1102">
                  <c:v>86.889319326574096</c:v>
                </c:pt>
                <c:pt idx="1103">
                  <c:v>88.407282281905211</c:v>
                </c:pt>
                <c:pt idx="1104">
                  <c:v>87.488025869148728</c:v>
                </c:pt>
                <c:pt idx="1105">
                  <c:v>84.957827940409516</c:v>
                </c:pt>
                <c:pt idx="1106">
                  <c:v>83.421495437014528</c:v>
                </c:pt>
                <c:pt idx="1107">
                  <c:v>82.838042404254921</c:v>
                </c:pt>
                <c:pt idx="1108">
                  <c:v>82.438058688067713</c:v>
                </c:pt>
                <c:pt idx="1109">
                  <c:v>81.238811161046129</c:v>
                </c:pt>
                <c:pt idx="1110">
                  <c:v>79.364262860945516</c:v>
                </c:pt>
                <c:pt idx="1111">
                  <c:v>82.744561256788927</c:v>
                </c:pt>
                <c:pt idx="1112">
                  <c:v>83.362567133033963</c:v>
                </c:pt>
                <c:pt idx="1113">
                  <c:v>80.961684791622716</c:v>
                </c:pt>
                <c:pt idx="1114">
                  <c:v>82.199455597962952</c:v>
                </c:pt>
                <c:pt idx="1115">
                  <c:v>86.618073222878408</c:v>
                </c:pt>
                <c:pt idx="1116">
                  <c:v>84.841353446187767</c:v>
                </c:pt>
                <c:pt idx="1117">
                  <c:v>82.584537615105177</c:v>
                </c:pt>
                <c:pt idx="1118">
                  <c:v>82.212397208432023</c:v>
                </c:pt>
                <c:pt idx="1119">
                  <c:v>82.571872427383965</c:v>
                </c:pt>
                <c:pt idx="1120">
                  <c:v>81.082129721677688</c:v>
                </c:pt>
                <c:pt idx="1121">
                  <c:v>81.901421617063249</c:v>
                </c:pt>
                <c:pt idx="1122">
                  <c:v>81.321913890796154</c:v>
                </c:pt>
                <c:pt idx="1123">
                  <c:v>83.265743783252631</c:v>
                </c:pt>
                <c:pt idx="1124">
                  <c:v>80.377025550508691</c:v>
                </c:pt>
                <c:pt idx="1125">
                  <c:v>80.577582818768406</c:v>
                </c:pt>
                <c:pt idx="1126">
                  <c:v>82.912500640798413</c:v>
                </c:pt>
                <c:pt idx="1127">
                  <c:v>82.14894562312243</c:v>
                </c:pt>
                <c:pt idx="1128">
                  <c:v>81.958239056423636</c:v>
                </c:pt>
                <c:pt idx="1129">
                  <c:v>77.520397485859931</c:v>
                </c:pt>
                <c:pt idx="1130">
                  <c:v>77.800288082762179</c:v>
                </c:pt>
                <c:pt idx="1131">
                  <c:v>74.116954967216458</c:v>
                </c:pt>
                <c:pt idx="1132">
                  <c:v>74.041793109132897</c:v>
                </c:pt>
                <c:pt idx="1133">
                  <c:v>79.221754369741262</c:v>
                </c:pt>
                <c:pt idx="1134">
                  <c:v>81.17902845948116</c:v>
                </c:pt>
                <c:pt idx="1135">
                  <c:v>85.914929140285253</c:v>
                </c:pt>
                <c:pt idx="1136">
                  <c:v>81.212726905382198</c:v>
                </c:pt>
                <c:pt idx="1137">
                  <c:v>91.813162346598162</c:v>
                </c:pt>
                <c:pt idx="1138">
                  <c:v>96.447917431017672</c:v>
                </c:pt>
                <c:pt idx="1139">
                  <c:v>95.682050513995776</c:v>
                </c:pt>
                <c:pt idx="1140">
                  <c:v>103.49591849248107</c:v>
                </c:pt>
                <c:pt idx="1141">
                  <c:v>107.07104466690083</c:v>
                </c:pt>
                <c:pt idx="1142">
                  <c:v>108.88020642245667</c:v>
                </c:pt>
                <c:pt idx="1143">
                  <c:v>108.81353828153534</c:v>
                </c:pt>
                <c:pt idx="1144">
                  <c:v>104.38024512164135</c:v>
                </c:pt>
                <c:pt idx="1145">
                  <c:v>101.0944330468926</c:v>
                </c:pt>
                <c:pt idx="1146">
                  <c:v>107.25051841829927</c:v>
                </c:pt>
                <c:pt idx="1147">
                  <c:v>109.36769050301933</c:v>
                </c:pt>
                <c:pt idx="1148">
                  <c:v>108.24481104243569</c:v>
                </c:pt>
                <c:pt idx="1149">
                  <c:v>111.52733117355054</c:v>
                </c:pt>
                <c:pt idx="1150">
                  <c:v>115.04551426190631</c:v>
                </c:pt>
                <c:pt idx="1151">
                  <c:v>115.07245291515457</c:v>
                </c:pt>
                <c:pt idx="1152">
                  <c:v>116.05254746178606</c:v>
                </c:pt>
                <c:pt idx="1153">
                  <c:v>114.45698510232191</c:v>
                </c:pt>
                <c:pt idx="1154">
                  <c:v>113.93205830409141</c:v>
                </c:pt>
                <c:pt idx="1155">
                  <c:v>112.84576716359125</c:v>
                </c:pt>
                <c:pt idx="1156">
                  <c:v>112.15101628079749</c:v>
                </c:pt>
                <c:pt idx="1157">
                  <c:v>111.78133854951457</c:v>
                </c:pt>
                <c:pt idx="1158">
                  <c:v>111.97621658677234</c:v>
                </c:pt>
                <c:pt idx="1159">
                  <c:v>111.92254031500154</c:v>
                </c:pt>
                <c:pt idx="1160">
                  <c:v>111.79269701151851</c:v>
                </c:pt>
                <c:pt idx="1161">
                  <c:v>110.89072958517512</c:v>
                </c:pt>
                <c:pt idx="1162">
                  <c:v>110.61943322279798</c:v>
                </c:pt>
                <c:pt idx="1163">
                  <c:v>110.22940072553456</c:v>
                </c:pt>
                <c:pt idx="1164">
                  <c:v>109.03824484622375</c:v>
                </c:pt>
                <c:pt idx="1165">
                  <c:v>108.23729736956138</c:v>
                </c:pt>
                <c:pt idx="1166">
                  <c:v>109.31763285631168</c:v>
                </c:pt>
                <c:pt idx="1167">
                  <c:v>109.13999354678555</c:v>
                </c:pt>
                <c:pt idx="1168">
                  <c:v>109.75365204708659</c:v>
                </c:pt>
                <c:pt idx="1169">
                  <c:v>110.39110803304632</c:v>
                </c:pt>
                <c:pt idx="1170">
                  <c:v>111.86569774630044</c:v>
                </c:pt>
                <c:pt idx="1171">
                  <c:v>112.63794751586438</c:v>
                </c:pt>
                <c:pt idx="1172">
                  <c:v>112.0694464408312</c:v>
                </c:pt>
                <c:pt idx="1173">
                  <c:v>110.90080645080251</c:v>
                </c:pt>
                <c:pt idx="1174">
                  <c:v>111.75251519571255</c:v>
                </c:pt>
                <c:pt idx="1175">
                  <c:v>111.63159280818392</c:v>
                </c:pt>
                <c:pt idx="1176">
                  <c:v>111.4496061227138</c:v>
                </c:pt>
                <c:pt idx="1177">
                  <c:v>111.98898229185637</c:v>
                </c:pt>
                <c:pt idx="1178">
                  <c:v>112.98229487170485</c:v>
                </c:pt>
                <c:pt idx="1179">
                  <c:v>114.20662148076165</c:v>
                </c:pt>
                <c:pt idx="1180">
                  <c:v>113.99709303786607</c:v>
                </c:pt>
                <c:pt idx="1181">
                  <c:v>114.32128666245183</c:v>
                </c:pt>
                <c:pt idx="1182">
                  <c:v>112.91160603626886</c:v>
                </c:pt>
                <c:pt idx="1183">
                  <c:v>111.80244719571655</c:v>
                </c:pt>
                <c:pt idx="1184">
                  <c:v>112.22451960239371</c:v>
                </c:pt>
                <c:pt idx="1185">
                  <c:v>115.94984384627699</c:v>
                </c:pt>
                <c:pt idx="1186">
                  <c:v>116.17349497865533</c:v>
                </c:pt>
                <c:pt idx="1187">
                  <c:v>115.80308849649163</c:v>
                </c:pt>
                <c:pt idx="1188">
                  <c:v>115.55591630120247</c:v>
                </c:pt>
                <c:pt idx="1189">
                  <c:v>115.55591630120249</c:v>
                </c:pt>
                <c:pt idx="1190">
                  <c:v>114.60575079936451</c:v>
                </c:pt>
                <c:pt idx="1191">
                  <c:v>115.45595178383158</c:v>
                </c:pt>
                <c:pt idx="1192">
                  <c:v>114.73252832328012</c:v>
                </c:pt>
                <c:pt idx="1193">
                  <c:v>113.17086544444273</c:v>
                </c:pt>
                <c:pt idx="1194">
                  <c:v>114.59964436957036</c:v>
                </c:pt>
                <c:pt idx="1195">
                  <c:v>114.99224005958688</c:v>
                </c:pt>
                <c:pt idx="1196">
                  <c:v>114.04368283555478</c:v>
                </c:pt>
                <c:pt idx="1197">
                  <c:v>112.08560460691194</c:v>
                </c:pt>
                <c:pt idx="1198">
                  <c:v>111.19361352883305</c:v>
                </c:pt>
                <c:pt idx="1199">
                  <c:v>112.17833187415644</c:v>
                </c:pt>
                <c:pt idx="1200">
                  <c:v>111.09053297321329</c:v>
                </c:pt>
                <c:pt idx="1201">
                  <c:v>111.0266290597708</c:v>
                </c:pt>
                <c:pt idx="1202">
                  <c:v>110.76515826961385</c:v>
                </c:pt>
                <c:pt idx="1203">
                  <c:v>108.17741415063347</c:v>
                </c:pt>
                <c:pt idx="1204">
                  <c:v>108.9867045684138</c:v>
                </c:pt>
                <c:pt idx="1205">
                  <c:v>109.82740666208994</c:v>
                </c:pt>
                <c:pt idx="1206">
                  <c:v>110.06613539889828</c:v>
                </c:pt>
                <c:pt idx="1207">
                  <c:v>109.56314651511344</c:v>
                </c:pt>
                <c:pt idx="1208">
                  <c:v>110.02117900835614</c:v>
                </c:pt>
                <c:pt idx="1209">
                  <c:v>111.35929127217803</c:v>
                </c:pt>
                <c:pt idx="1210">
                  <c:v>110.70467194650881</c:v>
                </c:pt>
                <c:pt idx="1211">
                  <c:v>109.70055375015217</c:v>
                </c:pt>
                <c:pt idx="1212">
                  <c:v>110.41555888156354</c:v>
                </c:pt>
                <c:pt idx="1213">
                  <c:v>109.61111842654152</c:v>
                </c:pt>
                <c:pt idx="1214">
                  <c:v>110.23671336368301</c:v>
                </c:pt>
                <c:pt idx="1215">
                  <c:v>109.02271491366072</c:v>
                </c:pt>
                <c:pt idx="1216">
                  <c:v>108.60468833083894</c:v>
                </c:pt>
                <c:pt idx="1217">
                  <c:v>108.5998132387399</c:v>
                </c:pt>
                <c:pt idx="1218">
                  <c:v>109.29335791317924</c:v>
                </c:pt>
                <c:pt idx="1219">
                  <c:v>108.15334024222683</c:v>
                </c:pt>
                <c:pt idx="1220">
                  <c:v>109.16542443959067</c:v>
                </c:pt>
                <c:pt idx="1221">
                  <c:v>109.55937711400588</c:v>
                </c:pt>
                <c:pt idx="1222">
                  <c:v>108.78896178631425</c:v>
                </c:pt>
                <c:pt idx="1223">
                  <c:v>108.65122786984618</c:v>
                </c:pt>
                <c:pt idx="1224">
                  <c:v>107.59768026029984</c:v>
                </c:pt>
                <c:pt idx="1225">
                  <c:v>105.94424502916519</c:v>
                </c:pt>
                <c:pt idx="1226">
                  <c:v>105.94424502916517</c:v>
                </c:pt>
                <c:pt idx="1227">
                  <c:v>107.54528558490554</c:v>
                </c:pt>
                <c:pt idx="1228">
                  <c:v>106.68199221392511</c:v>
                </c:pt>
                <c:pt idx="1229">
                  <c:v>105.38878608196389</c:v>
                </c:pt>
                <c:pt idx="1230">
                  <c:v>105.94369218366937</c:v>
                </c:pt>
                <c:pt idx="1231">
                  <c:v>106.73820654910828</c:v>
                </c:pt>
                <c:pt idx="1232">
                  <c:v>105.15611351626823</c:v>
                </c:pt>
                <c:pt idx="1233">
                  <c:v>105.15611351626823</c:v>
                </c:pt>
                <c:pt idx="1234">
                  <c:v>103.61978101287328</c:v>
                </c:pt>
                <c:pt idx="1235">
                  <c:v>102.59387567811527</c:v>
                </c:pt>
                <c:pt idx="1236">
                  <c:v>102.3195637948521</c:v>
                </c:pt>
                <c:pt idx="1237">
                  <c:v>101.53424676811549</c:v>
                </c:pt>
                <c:pt idx="1238">
                  <c:v>101.97029108823112</c:v>
                </c:pt>
                <c:pt idx="1239">
                  <c:v>102.36110259505675</c:v>
                </c:pt>
                <c:pt idx="1240">
                  <c:v>101.35306422154829</c:v>
                </c:pt>
                <c:pt idx="1241">
                  <c:v>99.176335599329747</c:v>
                </c:pt>
                <c:pt idx="1242">
                  <c:v>99.373022949119118</c:v>
                </c:pt>
                <c:pt idx="1243">
                  <c:v>99.239586149913592</c:v>
                </c:pt>
                <c:pt idx="1244">
                  <c:v>100.02472727126519</c:v>
                </c:pt>
                <c:pt idx="1245">
                  <c:v>100.08139393458129</c:v>
                </c:pt>
                <c:pt idx="1246">
                  <c:v>99.380486363311945</c:v>
                </c:pt>
                <c:pt idx="1247">
                  <c:v>99.051744328056486</c:v>
                </c:pt>
                <c:pt idx="1248">
                  <c:v>100.79976639764868</c:v>
                </c:pt>
                <c:pt idx="1249">
                  <c:v>102.02808857187945</c:v>
                </c:pt>
                <c:pt idx="1250">
                  <c:v>102.75573376167129</c:v>
                </c:pt>
                <c:pt idx="1251">
                  <c:v>101.85997328248493</c:v>
                </c:pt>
                <c:pt idx="1252">
                  <c:v>101.90932730765248</c:v>
                </c:pt>
                <c:pt idx="1253">
                  <c:v>102.64843147681114</c:v>
                </c:pt>
                <c:pt idx="1254">
                  <c:v>102.52823784016331</c:v>
                </c:pt>
                <c:pt idx="1255">
                  <c:v>103.32410919000093</c:v>
                </c:pt>
                <c:pt idx="1256">
                  <c:v>102.83504196097314</c:v>
                </c:pt>
                <c:pt idx="1257">
                  <c:v>102.85499465750216</c:v>
                </c:pt>
                <c:pt idx="1258">
                  <c:v>102.0168557565791</c:v>
                </c:pt>
                <c:pt idx="1259">
                  <c:v>102.57686311445006</c:v>
                </c:pt>
                <c:pt idx="1260">
                  <c:v>101.23407679325487</c:v>
                </c:pt>
                <c:pt idx="1261">
                  <c:v>100.68560380277286</c:v>
                </c:pt>
                <c:pt idx="1262">
                  <c:v>101.0265084389352</c:v>
                </c:pt>
                <c:pt idx="1263">
                  <c:v>100.40920618423023</c:v>
                </c:pt>
                <c:pt idx="1264">
                  <c:v>101.73550765791528</c:v>
                </c:pt>
                <c:pt idx="1265">
                  <c:v>101.3025542467078</c:v>
                </c:pt>
                <c:pt idx="1266">
                  <c:v>100.97195264023931</c:v>
                </c:pt>
                <c:pt idx="1267">
                  <c:v>99.897899488668159</c:v>
                </c:pt>
                <c:pt idx="1268">
                  <c:v>99.022644551506602</c:v>
                </c:pt>
                <c:pt idx="1269">
                  <c:v>99.782153745327193</c:v>
                </c:pt>
                <c:pt idx="1270">
                  <c:v>100</c:v>
                </c:pt>
              </c:numCache>
            </c:numRef>
          </c:val>
          <c:smooth val="0"/>
          <c:extLst>
            <c:ext xmlns:c16="http://schemas.microsoft.com/office/drawing/2014/chart" uri="{C3380CC4-5D6E-409C-BE32-E72D297353CC}">
              <c16:uniqueId val="{00000004-8743-4B98-9D60-524458A6748B}"/>
            </c:ext>
          </c:extLst>
        </c:ser>
        <c:ser>
          <c:idx val="5"/>
          <c:order val="5"/>
          <c:tx>
            <c:strRef>
              <c:f>'Total Return Regiune 5Y'!$M$2</c:f>
              <c:strCache>
                <c:ptCount val="1"/>
                <c:pt idx="0">
                  <c:v> CROBEX-TR </c:v>
                </c:pt>
              </c:strCache>
            </c:strRef>
          </c:tx>
          <c:spPr>
            <a:ln w="28575" cap="rnd">
              <a:solidFill>
                <a:schemeClr val="accent6"/>
              </a:solidFill>
              <a:round/>
            </a:ln>
            <a:effectLst/>
          </c:spPr>
          <c:marker>
            <c:symbol val="none"/>
          </c:marker>
          <c:cat>
            <c:numRef>
              <c:f>'Total Return Regiune 5Y'!$A$3:$A$1273</c:f>
              <c:numCache>
                <c:formatCode>dd\-mmm\-yyyy</c:formatCode>
                <c:ptCount val="1271"/>
                <c:pt idx="0">
                  <c:v>45534</c:v>
                </c:pt>
                <c:pt idx="1">
                  <c:v>45533</c:v>
                </c:pt>
                <c:pt idx="2">
                  <c:v>45532</c:v>
                </c:pt>
                <c:pt idx="3">
                  <c:v>45531</c:v>
                </c:pt>
                <c:pt idx="4">
                  <c:v>45530</c:v>
                </c:pt>
                <c:pt idx="5">
                  <c:v>45527</c:v>
                </c:pt>
                <c:pt idx="6">
                  <c:v>45526</c:v>
                </c:pt>
                <c:pt idx="7">
                  <c:v>45525</c:v>
                </c:pt>
                <c:pt idx="8">
                  <c:v>45524</c:v>
                </c:pt>
                <c:pt idx="9">
                  <c:v>45523</c:v>
                </c:pt>
                <c:pt idx="10">
                  <c:v>45520</c:v>
                </c:pt>
                <c:pt idx="11">
                  <c:v>45518</c:v>
                </c:pt>
                <c:pt idx="12">
                  <c:v>45517</c:v>
                </c:pt>
                <c:pt idx="13">
                  <c:v>45516</c:v>
                </c:pt>
                <c:pt idx="14">
                  <c:v>45513</c:v>
                </c:pt>
                <c:pt idx="15">
                  <c:v>45512</c:v>
                </c:pt>
                <c:pt idx="16">
                  <c:v>45511</c:v>
                </c:pt>
                <c:pt idx="17">
                  <c:v>45510</c:v>
                </c:pt>
                <c:pt idx="18">
                  <c:v>45509</c:v>
                </c:pt>
                <c:pt idx="19">
                  <c:v>45506</c:v>
                </c:pt>
                <c:pt idx="20">
                  <c:v>45505</c:v>
                </c:pt>
                <c:pt idx="21">
                  <c:v>45504</c:v>
                </c:pt>
                <c:pt idx="22">
                  <c:v>45503</c:v>
                </c:pt>
                <c:pt idx="23">
                  <c:v>45502</c:v>
                </c:pt>
                <c:pt idx="24">
                  <c:v>45499</c:v>
                </c:pt>
                <c:pt idx="25">
                  <c:v>45498</c:v>
                </c:pt>
                <c:pt idx="26">
                  <c:v>45497</c:v>
                </c:pt>
                <c:pt idx="27">
                  <c:v>45496</c:v>
                </c:pt>
                <c:pt idx="28">
                  <c:v>45495</c:v>
                </c:pt>
                <c:pt idx="29">
                  <c:v>45492</c:v>
                </c:pt>
                <c:pt idx="30">
                  <c:v>45491</c:v>
                </c:pt>
                <c:pt idx="31">
                  <c:v>45490</c:v>
                </c:pt>
                <c:pt idx="32">
                  <c:v>45489</c:v>
                </c:pt>
                <c:pt idx="33">
                  <c:v>45488</c:v>
                </c:pt>
                <c:pt idx="34">
                  <c:v>45485</c:v>
                </c:pt>
                <c:pt idx="35">
                  <c:v>45484</c:v>
                </c:pt>
                <c:pt idx="36">
                  <c:v>45483</c:v>
                </c:pt>
                <c:pt idx="37">
                  <c:v>45482</c:v>
                </c:pt>
                <c:pt idx="38">
                  <c:v>45481</c:v>
                </c:pt>
                <c:pt idx="39">
                  <c:v>45478</c:v>
                </c:pt>
                <c:pt idx="40">
                  <c:v>45477</c:v>
                </c:pt>
                <c:pt idx="41">
                  <c:v>45476</c:v>
                </c:pt>
                <c:pt idx="42">
                  <c:v>45475</c:v>
                </c:pt>
                <c:pt idx="43">
                  <c:v>45474</c:v>
                </c:pt>
                <c:pt idx="44">
                  <c:v>45471</c:v>
                </c:pt>
                <c:pt idx="45">
                  <c:v>45470</c:v>
                </c:pt>
                <c:pt idx="46">
                  <c:v>45469</c:v>
                </c:pt>
                <c:pt idx="47">
                  <c:v>45468</c:v>
                </c:pt>
                <c:pt idx="48">
                  <c:v>45467</c:v>
                </c:pt>
                <c:pt idx="49">
                  <c:v>45464</c:v>
                </c:pt>
                <c:pt idx="50">
                  <c:v>45463</c:v>
                </c:pt>
                <c:pt idx="51">
                  <c:v>45462</c:v>
                </c:pt>
                <c:pt idx="52">
                  <c:v>45461</c:v>
                </c:pt>
                <c:pt idx="53">
                  <c:v>45460</c:v>
                </c:pt>
                <c:pt idx="54">
                  <c:v>45457</c:v>
                </c:pt>
                <c:pt idx="55">
                  <c:v>45456</c:v>
                </c:pt>
                <c:pt idx="56">
                  <c:v>45455</c:v>
                </c:pt>
                <c:pt idx="57">
                  <c:v>45454</c:v>
                </c:pt>
                <c:pt idx="58">
                  <c:v>45453</c:v>
                </c:pt>
                <c:pt idx="59">
                  <c:v>45450</c:v>
                </c:pt>
                <c:pt idx="60">
                  <c:v>45449</c:v>
                </c:pt>
                <c:pt idx="61">
                  <c:v>45448</c:v>
                </c:pt>
                <c:pt idx="62">
                  <c:v>45447</c:v>
                </c:pt>
                <c:pt idx="63">
                  <c:v>45446</c:v>
                </c:pt>
                <c:pt idx="64">
                  <c:v>45443</c:v>
                </c:pt>
                <c:pt idx="65">
                  <c:v>45442</c:v>
                </c:pt>
                <c:pt idx="66">
                  <c:v>45441</c:v>
                </c:pt>
                <c:pt idx="67">
                  <c:v>45440</c:v>
                </c:pt>
                <c:pt idx="68">
                  <c:v>45439</c:v>
                </c:pt>
                <c:pt idx="69">
                  <c:v>45436</c:v>
                </c:pt>
                <c:pt idx="70">
                  <c:v>45435</c:v>
                </c:pt>
                <c:pt idx="71">
                  <c:v>45434</c:v>
                </c:pt>
                <c:pt idx="72">
                  <c:v>45433</c:v>
                </c:pt>
                <c:pt idx="73">
                  <c:v>45432</c:v>
                </c:pt>
                <c:pt idx="74">
                  <c:v>45429</c:v>
                </c:pt>
                <c:pt idx="75">
                  <c:v>45428</c:v>
                </c:pt>
                <c:pt idx="76">
                  <c:v>45427</c:v>
                </c:pt>
                <c:pt idx="77">
                  <c:v>45426</c:v>
                </c:pt>
                <c:pt idx="78">
                  <c:v>45425</c:v>
                </c:pt>
                <c:pt idx="79">
                  <c:v>45422</c:v>
                </c:pt>
                <c:pt idx="80">
                  <c:v>45421</c:v>
                </c:pt>
                <c:pt idx="81">
                  <c:v>45420</c:v>
                </c:pt>
                <c:pt idx="82">
                  <c:v>45419</c:v>
                </c:pt>
                <c:pt idx="83">
                  <c:v>45418</c:v>
                </c:pt>
                <c:pt idx="84">
                  <c:v>45415</c:v>
                </c:pt>
                <c:pt idx="85">
                  <c:v>45414</c:v>
                </c:pt>
                <c:pt idx="86">
                  <c:v>45412</c:v>
                </c:pt>
                <c:pt idx="87">
                  <c:v>45411</c:v>
                </c:pt>
                <c:pt idx="88">
                  <c:v>45408</c:v>
                </c:pt>
                <c:pt idx="89">
                  <c:v>45407</c:v>
                </c:pt>
                <c:pt idx="90">
                  <c:v>45406</c:v>
                </c:pt>
                <c:pt idx="91">
                  <c:v>45405</c:v>
                </c:pt>
                <c:pt idx="92">
                  <c:v>45404</c:v>
                </c:pt>
                <c:pt idx="93">
                  <c:v>45401</c:v>
                </c:pt>
                <c:pt idx="94">
                  <c:v>45400</c:v>
                </c:pt>
                <c:pt idx="95">
                  <c:v>45399</c:v>
                </c:pt>
                <c:pt idx="96">
                  <c:v>45398</c:v>
                </c:pt>
                <c:pt idx="97">
                  <c:v>45397</c:v>
                </c:pt>
                <c:pt idx="98">
                  <c:v>45394</c:v>
                </c:pt>
                <c:pt idx="99">
                  <c:v>45393</c:v>
                </c:pt>
                <c:pt idx="100">
                  <c:v>45392</c:v>
                </c:pt>
                <c:pt idx="101">
                  <c:v>45391</c:v>
                </c:pt>
                <c:pt idx="102">
                  <c:v>45390</c:v>
                </c:pt>
                <c:pt idx="103">
                  <c:v>45387</c:v>
                </c:pt>
                <c:pt idx="104">
                  <c:v>45386</c:v>
                </c:pt>
                <c:pt idx="105">
                  <c:v>45385</c:v>
                </c:pt>
                <c:pt idx="106">
                  <c:v>45384</c:v>
                </c:pt>
                <c:pt idx="107">
                  <c:v>45380</c:v>
                </c:pt>
                <c:pt idx="108">
                  <c:v>45379</c:v>
                </c:pt>
                <c:pt idx="109">
                  <c:v>45378</c:v>
                </c:pt>
                <c:pt idx="110">
                  <c:v>45377</c:v>
                </c:pt>
                <c:pt idx="111">
                  <c:v>45376</c:v>
                </c:pt>
                <c:pt idx="112">
                  <c:v>45373</c:v>
                </c:pt>
                <c:pt idx="113">
                  <c:v>45372</c:v>
                </c:pt>
                <c:pt idx="114">
                  <c:v>45371</c:v>
                </c:pt>
                <c:pt idx="115">
                  <c:v>45370</c:v>
                </c:pt>
                <c:pt idx="116">
                  <c:v>45369</c:v>
                </c:pt>
                <c:pt idx="117">
                  <c:v>45366</c:v>
                </c:pt>
                <c:pt idx="118">
                  <c:v>45365</c:v>
                </c:pt>
                <c:pt idx="119">
                  <c:v>45364</c:v>
                </c:pt>
                <c:pt idx="120">
                  <c:v>45363</c:v>
                </c:pt>
                <c:pt idx="121">
                  <c:v>45362</c:v>
                </c:pt>
                <c:pt idx="122">
                  <c:v>45359</c:v>
                </c:pt>
                <c:pt idx="123">
                  <c:v>45358</c:v>
                </c:pt>
                <c:pt idx="124">
                  <c:v>45357</c:v>
                </c:pt>
                <c:pt idx="125">
                  <c:v>45356</c:v>
                </c:pt>
                <c:pt idx="126">
                  <c:v>45355</c:v>
                </c:pt>
                <c:pt idx="127">
                  <c:v>45352</c:v>
                </c:pt>
                <c:pt idx="128">
                  <c:v>45351</c:v>
                </c:pt>
                <c:pt idx="129">
                  <c:v>45350</c:v>
                </c:pt>
                <c:pt idx="130">
                  <c:v>45349</c:v>
                </c:pt>
                <c:pt idx="131">
                  <c:v>45348</c:v>
                </c:pt>
                <c:pt idx="132">
                  <c:v>45345</c:v>
                </c:pt>
                <c:pt idx="133">
                  <c:v>45344</c:v>
                </c:pt>
                <c:pt idx="134">
                  <c:v>45343</c:v>
                </c:pt>
                <c:pt idx="135">
                  <c:v>45342</c:v>
                </c:pt>
                <c:pt idx="136">
                  <c:v>45341</c:v>
                </c:pt>
                <c:pt idx="137">
                  <c:v>45338</c:v>
                </c:pt>
                <c:pt idx="138">
                  <c:v>45337</c:v>
                </c:pt>
                <c:pt idx="139">
                  <c:v>45336</c:v>
                </c:pt>
                <c:pt idx="140">
                  <c:v>45335</c:v>
                </c:pt>
                <c:pt idx="141">
                  <c:v>45334</c:v>
                </c:pt>
                <c:pt idx="142">
                  <c:v>45331</c:v>
                </c:pt>
                <c:pt idx="143">
                  <c:v>45330</c:v>
                </c:pt>
                <c:pt idx="144">
                  <c:v>45329</c:v>
                </c:pt>
                <c:pt idx="145">
                  <c:v>45328</c:v>
                </c:pt>
                <c:pt idx="146">
                  <c:v>45327</c:v>
                </c:pt>
                <c:pt idx="147">
                  <c:v>45324</c:v>
                </c:pt>
                <c:pt idx="148">
                  <c:v>45323</c:v>
                </c:pt>
                <c:pt idx="149">
                  <c:v>45322</c:v>
                </c:pt>
                <c:pt idx="150">
                  <c:v>45321</c:v>
                </c:pt>
                <c:pt idx="151">
                  <c:v>45320</c:v>
                </c:pt>
                <c:pt idx="152">
                  <c:v>45317</c:v>
                </c:pt>
                <c:pt idx="153">
                  <c:v>45316</c:v>
                </c:pt>
                <c:pt idx="154">
                  <c:v>45315</c:v>
                </c:pt>
                <c:pt idx="155">
                  <c:v>45314</c:v>
                </c:pt>
                <c:pt idx="156">
                  <c:v>45313</c:v>
                </c:pt>
                <c:pt idx="157">
                  <c:v>45310</c:v>
                </c:pt>
                <c:pt idx="158">
                  <c:v>45309</c:v>
                </c:pt>
                <c:pt idx="159">
                  <c:v>45308</c:v>
                </c:pt>
                <c:pt idx="160">
                  <c:v>45307</c:v>
                </c:pt>
                <c:pt idx="161">
                  <c:v>45306</c:v>
                </c:pt>
                <c:pt idx="162">
                  <c:v>45303</c:v>
                </c:pt>
                <c:pt idx="163">
                  <c:v>45302</c:v>
                </c:pt>
                <c:pt idx="164">
                  <c:v>45301</c:v>
                </c:pt>
                <c:pt idx="165">
                  <c:v>45300</c:v>
                </c:pt>
                <c:pt idx="166">
                  <c:v>45299</c:v>
                </c:pt>
                <c:pt idx="167">
                  <c:v>45296</c:v>
                </c:pt>
                <c:pt idx="168">
                  <c:v>45295</c:v>
                </c:pt>
                <c:pt idx="169">
                  <c:v>45294</c:v>
                </c:pt>
                <c:pt idx="170">
                  <c:v>45293</c:v>
                </c:pt>
                <c:pt idx="171">
                  <c:v>45289</c:v>
                </c:pt>
                <c:pt idx="172">
                  <c:v>45288</c:v>
                </c:pt>
                <c:pt idx="173">
                  <c:v>45287</c:v>
                </c:pt>
                <c:pt idx="174">
                  <c:v>45282</c:v>
                </c:pt>
                <c:pt idx="175">
                  <c:v>45281</c:v>
                </c:pt>
                <c:pt idx="176">
                  <c:v>45280</c:v>
                </c:pt>
                <c:pt idx="177">
                  <c:v>45279</c:v>
                </c:pt>
                <c:pt idx="178">
                  <c:v>45278</c:v>
                </c:pt>
                <c:pt idx="179">
                  <c:v>45275</c:v>
                </c:pt>
                <c:pt idx="180">
                  <c:v>45274</c:v>
                </c:pt>
                <c:pt idx="181">
                  <c:v>45273</c:v>
                </c:pt>
                <c:pt idx="182">
                  <c:v>45272</c:v>
                </c:pt>
                <c:pt idx="183">
                  <c:v>45271</c:v>
                </c:pt>
                <c:pt idx="184">
                  <c:v>45268</c:v>
                </c:pt>
                <c:pt idx="185">
                  <c:v>45267</c:v>
                </c:pt>
                <c:pt idx="186">
                  <c:v>45266</c:v>
                </c:pt>
                <c:pt idx="187">
                  <c:v>45265</c:v>
                </c:pt>
                <c:pt idx="188">
                  <c:v>45264</c:v>
                </c:pt>
                <c:pt idx="189">
                  <c:v>45261</c:v>
                </c:pt>
                <c:pt idx="190">
                  <c:v>45260</c:v>
                </c:pt>
                <c:pt idx="191">
                  <c:v>45259</c:v>
                </c:pt>
                <c:pt idx="192">
                  <c:v>45258</c:v>
                </c:pt>
                <c:pt idx="193">
                  <c:v>45257</c:v>
                </c:pt>
                <c:pt idx="194">
                  <c:v>45254</c:v>
                </c:pt>
                <c:pt idx="195">
                  <c:v>45253</c:v>
                </c:pt>
                <c:pt idx="196">
                  <c:v>45252</c:v>
                </c:pt>
                <c:pt idx="197">
                  <c:v>45251</c:v>
                </c:pt>
                <c:pt idx="198">
                  <c:v>45250</c:v>
                </c:pt>
                <c:pt idx="199">
                  <c:v>45247</c:v>
                </c:pt>
                <c:pt idx="200">
                  <c:v>45246</c:v>
                </c:pt>
                <c:pt idx="201">
                  <c:v>45245</c:v>
                </c:pt>
                <c:pt idx="202">
                  <c:v>45244</c:v>
                </c:pt>
                <c:pt idx="203">
                  <c:v>45243</c:v>
                </c:pt>
                <c:pt idx="204">
                  <c:v>45240</c:v>
                </c:pt>
                <c:pt idx="205">
                  <c:v>45239</c:v>
                </c:pt>
                <c:pt idx="206">
                  <c:v>45238</c:v>
                </c:pt>
                <c:pt idx="207">
                  <c:v>45237</c:v>
                </c:pt>
                <c:pt idx="208">
                  <c:v>45236</c:v>
                </c:pt>
                <c:pt idx="209">
                  <c:v>45233</c:v>
                </c:pt>
                <c:pt idx="210">
                  <c:v>45232</c:v>
                </c:pt>
                <c:pt idx="211">
                  <c:v>45231</c:v>
                </c:pt>
                <c:pt idx="212">
                  <c:v>45230</c:v>
                </c:pt>
                <c:pt idx="213">
                  <c:v>45229</c:v>
                </c:pt>
                <c:pt idx="214">
                  <c:v>45226</c:v>
                </c:pt>
                <c:pt idx="215">
                  <c:v>45224</c:v>
                </c:pt>
                <c:pt idx="216">
                  <c:v>45223</c:v>
                </c:pt>
                <c:pt idx="217">
                  <c:v>45222</c:v>
                </c:pt>
                <c:pt idx="218">
                  <c:v>45219</c:v>
                </c:pt>
                <c:pt idx="219">
                  <c:v>45218</c:v>
                </c:pt>
                <c:pt idx="220">
                  <c:v>45217</c:v>
                </c:pt>
                <c:pt idx="221">
                  <c:v>45216</c:v>
                </c:pt>
                <c:pt idx="222">
                  <c:v>45215</c:v>
                </c:pt>
                <c:pt idx="223">
                  <c:v>45212</c:v>
                </c:pt>
                <c:pt idx="224">
                  <c:v>45211</c:v>
                </c:pt>
                <c:pt idx="225">
                  <c:v>45210</c:v>
                </c:pt>
                <c:pt idx="226">
                  <c:v>45209</c:v>
                </c:pt>
                <c:pt idx="227">
                  <c:v>45208</c:v>
                </c:pt>
                <c:pt idx="228">
                  <c:v>45205</c:v>
                </c:pt>
                <c:pt idx="229">
                  <c:v>45204</c:v>
                </c:pt>
                <c:pt idx="230">
                  <c:v>45203</c:v>
                </c:pt>
                <c:pt idx="231">
                  <c:v>45202</c:v>
                </c:pt>
                <c:pt idx="232">
                  <c:v>45201</c:v>
                </c:pt>
                <c:pt idx="233">
                  <c:v>45198</c:v>
                </c:pt>
                <c:pt idx="234">
                  <c:v>45197</c:v>
                </c:pt>
                <c:pt idx="235">
                  <c:v>45196</c:v>
                </c:pt>
                <c:pt idx="236">
                  <c:v>45195</c:v>
                </c:pt>
                <c:pt idx="237">
                  <c:v>45194</c:v>
                </c:pt>
                <c:pt idx="238">
                  <c:v>45191</c:v>
                </c:pt>
                <c:pt idx="239">
                  <c:v>45190</c:v>
                </c:pt>
                <c:pt idx="240">
                  <c:v>45189</c:v>
                </c:pt>
                <c:pt idx="241">
                  <c:v>45188</c:v>
                </c:pt>
                <c:pt idx="242">
                  <c:v>45187</c:v>
                </c:pt>
                <c:pt idx="243">
                  <c:v>45184</c:v>
                </c:pt>
                <c:pt idx="244">
                  <c:v>45183</c:v>
                </c:pt>
                <c:pt idx="245">
                  <c:v>45182</c:v>
                </c:pt>
                <c:pt idx="246">
                  <c:v>45181</c:v>
                </c:pt>
                <c:pt idx="247">
                  <c:v>45180</c:v>
                </c:pt>
                <c:pt idx="248">
                  <c:v>45177</c:v>
                </c:pt>
                <c:pt idx="249">
                  <c:v>45176</c:v>
                </c:pt>
                <c:pt idx="250">
                  <c:v>45175</c:v>
                </c:pt>
                <c:pt idx="251">
                  <c:v>45174</c:v>
                </c:pt>
                <c:pt idx="252">
                  <c:v>45173</c:v>
                </c:pt>
                <c:pt idx="253">
                  <c:v>45170</c:v>
                </c:pt>
                <c:pt idx="254">
                  <c:v>45169</c:v>
                </c:pt>
                <c:pt idx="255">
                  <c:v>45168</c:v>
                </c:pt>
                <c:pt idx="256">
                  <c:v>45167</c:v>
                </c:pt>
                <c:pt idx="257">
                  <c:v>45166</c:v>
                </c:pt>
                <c:pt idx="258">
                  <c:v>45163</c:v>
                </c:pt>
                <c:pt idx="259">
                  <c:v>45162</c:v>
                </c:pt>
                <c:pt idx="260">
                  <c:v>45161</c:v>
                </c:pt>
                <c:pt idx="261">
                  <c:v>45160</c:v>
                </c:pt>
                <c:pt idx="262">
                  <c:v>45159</c:v>
                </c:pt>
                <c:pt idx="263">
                  <c:v>45156</c:v>
                </c:pt>
                <c:pt idx="264">
                  <c:v>45155</c:v>
                </c:pt>
                <c:pt idx="265">
                  <c:v>45154</c:v>
                </c:pt>
                <c:pt idx="266">
                  <c:v>45153</c:v>
                </c:pt>
                <c:pt idx="267">
                  <c:v>45152</c:v>
                </c:pt>
                <c:pt idx="268">
                  <c:v>45149</c:v>
                </c:pt>
                <c:pt idx="269">
                  <c:v>45148</c:v>
                </c:pt>
                <c:pt idx="270">
                  <c:v>45147</c:v>
                </c:pt>
                <c:pt idx="271">
                  <c:v>45146</c:v>
                </c:pt>
                <c:pt idx="272">
                  <c:v>45145</c:v>
                </c:pt>
                <c:pt idx="273">
                  <c:v>45142</c:v>
                </c:pt>
                <c:pt idx="274">
                  <c:v>45141</c:v>
                </c:pt>
                <c:pt idx="275">
                  <c:v>45140</c:v>
                </c:pt>
                <c:pt idx="276">
                  <c:v>45139</c:v>
                </c:pt>
                <c:pt idx="277">
                  <c:v>45138</c:v>
                </c:pt>
                <c:pt idx="278">
                  <c:v>45135</c:v>
                </c:pt>
                <c:pt idx="279">
                  <c:v>45134</c:v>
                </c:pt>
                <c:pt idx="280">
                  <c:v>45133</c:v>
                </c:pt>
                <c:pt idx="281">
                  <c:v>45132</c:v>
                </c:pt>
                <c:pt idx="282">
                  <c:v>45131</c:v>
                </c:pt>
                <c:pt idx="283">
                  <c:v>45128</c:v>
                </c:pt>
                <c:pt idx="284">
                  <c:v>45127</c:v>
                </c:pt>
                <c:pt idx="285">
                  <c:v>45126</c:v>
                </c:pt>
                <c:pt idx="286">
                  <c:v>45125</c:v>
                </c:pt>
                <c:pt idx="287">
                  <c:v>45124</c:v>
                </c:pt>
                <c:pt idx="288">
                  <c:v>45121</c:v>
                </c:pt>
                <c:pt idx="289">
                  <c:v>45120</c:v>
                </c:pt>
                <c:pt idx="290">
                  <c:v>45119</c:v>
                </c:pt>
                <c:pt idx="291">
                  <c:v>45118</c:v>
                </c:pt>
                <c:pt idx="292">
                  <c:v>45117</c:v>
                </c:pt>
                <c:pt idx="293">
                  <c:v>45114</c:v>
                </c:pt>
                <c:pt idx="294">
                  <c:v>45113</c:v>
                </c:pt>
                <c:pt idx="295">
                  <c:v>45112</c:v>
                </c:pt>
                <c:pt idx="296">
                  <c:v>45111</c:v>
                </c:pt>
                <c:pt idx="297">
                  <c:v>45110</c:v>
                </c:pt>
                <c:pt idx="298">
                  <c:v>45107</c:v>
                </c:pt>
                <c:pt idx="299">
                  <c:v>45106</c:v>
                </c:pt>
                <c:pt idx="300">
                  <c:v>45105</c:v>
                </c:pt>
                <c:pt idx="301">
                  <c:v>45104</c:v>
                </c:pt>
                <c:pt idx="302">
                  <c:v>45103</c:v>
                </c:pt>
                <c:pt idx="303">
                  <c:v>45100</c:v>
                </c:pt>
                <c:pt idx="304">
                  <c:v>45099</c:v>
                </c:pt>
                <c:pt idx="305">
                  <c:v>45098</c:v>
                </c:pt>
                <c:pt idx="306">
                  <c:v>45097</c:v>
                </c:pt>
                <c:pt idx="307">
                  <c:v>45096</c:v>
                </c:pt>
                <c:pt idx="308">
                  <c:v>45093</c:v>
                </c:pt>
                <c:pt idx="309">
                  <c:v>45092</c:v>
                </c:pt>
                <c:pt idx="310">
                  <c:v>45091</c:v>
                </c:pt>
                <c:pt idx="311">
                  <c:v>45090</c:v>
                </c:pt>
                <c:pt idx="312">
                  <c:v>45089</c:v>
                </c:pt>
                <c:pt idx="313">
                  <c:v>45086</c:v>
                </c:pt>
                <c:pt idx="314">
                  <c:v>45085</c:v>
                </c:pt>
                <c:pt idx="315">
                  <c:v>45084</c:v>
                </c:pt>
                <c:pt idx="316">
                  <c:v>45083</c:v>
                </c:pt>
                <c:pt idx="317">
                  <c:v>45082</c:v>
                </c:pt>
                <c:pt idx="318">
                  <c:v>45079</c:v>
                </c:pt>
                <c:pt idx="319">
                  <c:v>45078</c:v>
                </c:pt>
                <c:pt idx="320">
                  <c:v>45077</c:v>
                </c:pt>
                <c:pt idx="321">
                  <c:v>45076</c:v>
                </c:pt>
                <c:pt idx="322">
                  <c:v>45075</c:v>
                </c:pt>
                <c:pt idx="323">
                  <c:v>45072</c:v>
                </c:pt>
                <c:pt idx="324">
                  <c:v>45071</c:v>
                </c:pt>
                <c:pt idx="325">
                  <c:v>45070</c:v>
                </c:pt>
                <c:pt idx="326">
                  <c:v>45069</c:v>
                </c:pt>
                <c:pt idx="327">
                  <c:v>45068</c:v>
                </c:pt>
                <c:pt idx="328">
                  <c:v>45065</c:v>
                </c:pt>
                <c:pt idx="329">
                  <c:v>45064</c:v>
                </c:pt>
                <c:pt idx="330">
                  <c:v>45063</c:v>
                </c:pt>
                <c:pt idx="331">
                  <c:v>45062</c:v>
                </c:pt>
                <c:pt idx="332">
                  <c:v>45061</c:v>
                </c:pt>
                <c:pt idx="333">
                  <c:v>45058</c:v>
                </c:pt>
                <c:pt idx="334">
                  <c:v>45057</c:v>
                </c:pt>
                <c:pt idx="335">
                  <c:v>45056</c:v>
                </c:pt>
                <c:pt idx="336">
                  <c:v>45055</c:v>
                </c:pt>
                <c:pt idx="337">
                  <c:v>45054</c:v>
                </c:pt>
                <c:pt idx="338">
                  <c:v>45051</c:v>
                </c:pt>
                <c:pt idx="339">
                  <c:v>45050</c:v>
                </c:pt>
                <c:pt idx="340">
                  <c:v>45049</c:v>
                </c:pt>
                <c:pt idx="341">
                  <c:v>45048</c:v>
                </c:pt>
                <c:pt idx="342">
                  <c:v>45044</c:v>
                </c:pt>
                <c:pt idx="343">
                  <c:v>45043</c:v>
                </c:pt>
                <c:pt idx="344">
                  <c:v>45042</c:v>
                </c:pt>
                <c:pt idx="345">
                  <c:v>45041</c:v>
                </c:pt>
                <c:pt idx="346">
                  <c:v>45040</c:v>
                </c:pt>
                <c:pt idx="347">
                  <c:v>45037</c:v>
                </c:pt>
                <c:pt idx="348">
                  <c:v>45036</c:v>
                </c:pt>
                <c:pt idx="349">
                  <c:v>45035</c:v>
                </c:pt>
                <c:pt idx="350">
                  <c:v>45034</c:v>
                </c:pt>
                <c:pt idx="351">
                  <c:v>45033</c:v>
                </c:pt>
                <c:pt idx="352">
                  <c:v>45030</c:v>
                </c:pt>
                <c:pt idx="353">
                  <c:v>45029</c:v>
                </c:pt>
                <c:pt idx="354">
                  <c:v>45028</c:v>
                </c:pt>
                <c:pt idx="355">
                  <c:v>45027</c:v>
                </c:pt>
                <c:pt idx="356">
                  <c:v>45022</c:v>
                </c:pt>
                <c:pt idx="357">
                  <c:v>45021</c:v>
                </c:pt>
                <c:pt idx="358">
                  <c:v>45020</c:v>
                </c:pt>
                <c:pt idx="359">
                  <c:v>45019</c:v>
                </c:pt>
                <c:pt idx="360">
                  <c:v>45016</c:v>
                </c:pt>
                <c:pt idx="361">
                  <c:v>45015</c:v>
                </c:pt>
                <c:pt idx="362">
                  <c:v>45014</c:v>
                </c:pt>
                <c:pt idx="363">
                  <c:v>45013</c:v>
                </c:pt>
                <c:pt idx="364">
                  <c:v>45012</c:v>
                </c:pt>
                <c:pt idx="365">
                  <c:v>45009</c:v>
                </c:pt>
                <c:pt idx="366">
                  <c:v>45008</c:v>
                </c:pt>
                <c:pt idx="367">
                  <c:v>45007</c:v>
                </c:pt>
                <c:pt idx="368">
                  <c:v>45006</c:v>
                </c:pt>
                <c:pt idx="369">
                  <c:v>45005</c:v>
                </c:pt>
                <c:pt idx="370">
                  <c:v>45002</c:v>
                </c:pt>
                <c:pt idx="371">
                  <c:v>45001</c:v>
                </c:pt>
                <c:pt idx="372">
                  <c:v>45000</c:v>
                </c:pt>
                <c:pt idx="373">
                  <c:v>44999</c:v>
                </c:pt>
                <c:pt idx="374">
                  <c:v>44998</c:v>
                </c:pt>
                <c:pt idx="375">
                  <c:v>44995</c:v>
                </c:pt>
                <c:pt idx="376">
                  <c:v>44994</c:v>
                </c:pt>
                <c:pt idx="377">
                  <c:v>44993</c:v>
                </c:pt>
                <c:pt idx="378">
                  <c:v>44992</c:v>
                </c:pt>
                <c:pt idx="379">
                  <c:v>44991</c:v>
                </c:pt>
                <c:pt idx="380">
                  <c:v>44988</c:v>
                </c:pt>
                <c:pt idx="381">
                  <c:v>44987</c:v>
                </c:pt>
                <c:pt idx="382">
                  <c:v>44986</c:v>
                </c:pt>
                <c:pt idx="383">
                  <c:v>44985</c:v>
                </c:pt>
                <c:pt idx="384">
                  <c:v>44984</c:v>
                </c:pt>
                <c:pt idx="385">
                  <c:v>44981</c:v>
                </c:pt>
                <c:pt idx="386">
                  <c:v>44980</c:v>
                </c:pt>
                <c:pt idx="387">
                  <c:v>44979</c:v>
                </c:pt>
                <c:pt idx="388">
                  <c:v>44978</c:v>
                </c:pt>
                <c:pt idx="389">
                  <c:v>44977</c:v>
                </c:pt>
                <c:pt idx="390">
                  <c:v>44974</c:v>
                </c:pt>
                <c:pt idx="391">
                  <c:v>44973</c:v>
                </c:pt>
                <c:pt idx="392">
                  <c:v>44972</c:v>
                </c:pt>
                <c:pt idx="393">
                  <c:v>44971</c:v>
                </c:pt>
                <c:pt idx="394">
                  <c:v>44970</c:v>
                </c:pt>
                <c:pt idx="395">
                  <c:v>44967</c:v>
                </c:pt>
                <c:pt idx="396">
                  <c:v>44966</c:v>
                </c:pt>
                <c:pt idx="397">
                  <c:v>44965</c:v>
                </c:pt>
                <c:pt idx="398">
                  <c:v>44964</c:v>
                </c:pt>
                <c:pt idx="399">
                  <c:v>44963</c:v>
                </c:pt>
                <c:pt idx="400">
                  <c:v>44960</c:v>
                </c:pt>
                <c:pt idx="401">
                  <c:v>44959</c:v>
                </c:pt>
                <c:pt idx="402">
                  <c:v>44958</c:v>
                </c:pt>
                <c:pt idx="403">
                  <c:v>44957</c:v>
                </c:pt>
                <c:pt idx="404">
                  <c:v>44956</c:v>
                </c:pt>
                <c:pt idx="405">
                  <c:v>44953</c:v>
                </c:pt>
                <c:pt idx="406">
                  <c:v>44952</c:v>
                </c:pt>
                <c:pt idx="407">
                  <c:v>44951</c:v>
                </c:pt>
                <c:pt idx="408">
                  <c:v>44950</c:v>
                </c:pt>
                <c:pt idx="409">
                  <c:v>44949</c:v>
                </c:pt>
                <c:pt idx="410">
                  <c:v>44946</c:v>
                </c:pt>
                <c:pt idx="411">
                  <c:v>44945</c:v>
                </c:pt>
                <c:pt idx="412">
                  <c:v>44944</c:v>
                </c:pt>
                <c:pt idx="413">
                  <c:v>44943</c:v>
                </c:pt>
                <c:pt idx="414">
                  <c:v>44942</c:v>
                </c:pt>
                <c:pt idx="415">
                  <c:v>44939</c:v>
                </c:pt>
                <c:pt idx="416">
                  <c:v>44938</c:v>
                </c:pt>
                <c:pt idx="417">
                  <c:v>44937</c:v>
                </c:pt>
                <c:pt idx="418">
                  <c:v>44936</c:v>
                </c:pt>
                <c:pt idx="419">
                  <c:v>44935</c:v>
                </c:pt>
                <c:pt idx="420">
                  <c:v>44932</c:v>
                </c:pt>
                <c:pt idx="421">
                  <c:v>44931</c:v>
                </c:pt>
                <c:pt idx="422">
                  <c:v>44930</c:v>
                </c:pt>
                <c:pt idx="423">
                  <c:v>44929</c:v>
                </c:pt>
                <c:pt idx="424">
                  <c:v>44928</c:v>
                </c:pt>
                <c:pt idx="425">
                  <c:v>44925</c:v>
                </c:pt>
                <c:pt idx="426">
                  <c:v>44924</c:v>
                </c:pt>
                <c:pt idx="427">
                  <c:v>44923</c:v>
                </c:pt>
                <c:pt idx="428">
                  <c:v>44922</c:v>
                </c:pt>
                <c:pt idx="429">
                  <c:v>44918</c:v>
                </c:pt>
                <c:pt idx="430">
                  <c:v>44917</c:v>
                </c:pt>
                <c:pt idx="431">
                  <c:v>44916</c:v>
                </c:pt>
                <c:pt idx="432">
                  <c:v>44915</c:v>
                </c:pt>
                <c:pt idx="433">
                  <c:v>44914</c:v>
                </c:pt>
                <c:pt idx="434">
                  <c:v>44911</c:v>
                </c:pt>
                <c:pt idx="435">
                  <c:v>44910</c:v>
                </c:pt>
                <c:pt idx="436">
                  <c:v>44909</c:v>
                </c:pt>
                <c:pt idx="437">
                  <c:v>44908</c:v>
                </c:pt>
                <c:pt idx="438">
                  <c:v>44907</c:v>
                </c:pt>
                <c:pt idx="439">
                  <c:v>44904</c:v>
                </c:pt>
                <c:pt idx="440">
                  <c:v>44903</c:v>
                </c:pt>
                <c:pt idx="441">
                  <c:v>44902</c:v>
                </c:pt>
                <c:pt idx="442">
                  <c:v>44901</c:v>
                </c:pt>
                <c:pt idx="443">
                  <c:v>44900</c:v>
                </c:pt>
                <c:pt idx="444">
                  <c:v>44897</c:v>
                </c:pt>
                <c:pt idx="445">
                  <c:v>44896</c:v>
                </c:pt>
                <c:pt idx="446">
                  <c:v>44895</c:v>
                </c:pt>
                <c:pt idx="447">
                  <c:v>44894</c:v>
                </c:pt>
                <c:pt idx="448">
                  <c:v>44893</c:v>
                </c:pt>
                <c:pt idx="449">
                  <c:v>44890</c:v>
                </c:pt>
                <c:pt idx="450">
                  <c:v>44889</c:v>
                </c:pt>
                <c:pt idx="451">
                  <c:v>44888</c:v>
                </c:pt>
                <c:pt idx="452">
                  <c:v>44887</c:v>
                </c:pt>
                <c:pt idx="453">
                  <c:v>44886</c:v>
                </c:pt>
                <c:pt idx="454">
                  <c:v>44883</c:v>
                </c:pt>
                <c:pt idx="455">
                  <c:v>44882</c:v>
                </c:pt>
                <c:pt idx="456">
                  <c:v>44881</c:v>
                </c:pt>
                <c:pt idx="457">
                  <c:v>44880</c:v>
                </c:pt>
                <c:pt idx="458">
                  <c:v>44879</c:v>
                </c:pt>
                <c:pt idx="459">
                  <c:v>44876</c:v>
                </c:pt>
                <c:pt idx="460">
                  <c:v>44875</c:v>
                </c:pt>
                <c:pt idx="461">
                  <c:v>44874</c:v>
                </c:pt>
                <c:pt idx="462">
                  <c:v>44873</c:v>
                </c:pt>
                <c:pt idx="463">
                  <c:v>44872</c:v>
                </c:pt>
                <c:pt idx="464">
                  <c:v>44869</c:v>
                </c:pt>
                <c:pt idx="465">
                  <c:v>44868</c:v>
                </c:pt>
                <c:pt idx="466">
                  <c:v>44867</c:v>
                </c:pt>
                <c:pt idx="467">
                  <c:v>44866</c:v>
                </c:pt>
                <c:pt idx="468">
                  <c:v>44865</c:v>
                </c:pt>
                <c:pt idx="469">
                  <c:v>44862</c:v>
                </c:pt>
                <c:pt idx="470">
                  <c:v>44861</c:v>
                </c:pt>
                <c:pt idx="471">
                  <c:v>44859</c:v>
                </c:pt>
                <c:pt idx="472">
                  <c:v>44858</c:v>
                </c:pt>
                <c:pt idx="473">
                  <c:v>44855</c:v>
                </c:pt>
                <c:pt idx="474">
                  <c:v>44854</c:v>
                </c:pt>
                <c:pt idx="475">
                  <c:v>44853</c:v>
                </c:pt>
                <c:pt idx="476">
                  <c:v>44852</c:v>
                </c:pt>
                <c:pt idx="477">
                  <c:v>44851</c:v>
                </c:pt>
                <c:pt idx="478">
                  <c:v>44848</c:v>
                </c:pt>
                <c:pt idx="479">
                  <c:v>44847</c:v>
                </c:pt>
                <c:pt idx="480">
                  <c:v>44846</c:v>
                </c:pt>
                <c:pt idx="481">
                  <c:v>44845</c:v>
                </c:pt>
                <c:pt idx="482">
                  <c:v>44844</c:v>
                </c:pt>
                <c:pt idx="483">
                  <c:v>44841</c:v>
                </c:pt>
                <c:pt idx="484">
                  <c:v>44840</c:v>
                </c:pt>
                <c:pt idx="485">
                  <c:v>44839</c:v>
                </c:pt>
                <c:pt idx="486">
                  <c:v>44838</c:v>
                </c:pt>
                <c:pt idx="487">
                  <c:v>44837</c:v>
                </c:pt>
                <c:pt idx="488">
                  <c:v>44834</c:v>
                </c:pt>
                <c:pt idx="489">
                  <c:v>44833</c:v>
                </c:pt>
                <c:pt idx="490">
                  <c:v>44832</c:v>
                </c:pt>
                <c:pt idx="491">
                  <c:v>44831</c:v>
                </c:pt>
                <c:pt idx="492">
                  <c:v>44830</c:v>
                </c:pt>
                <c:pt idx="493">
                  <c:v>44827</c:v>
                </c:pt>
                <c:pt idx="494">
                  <c:v>44826</c:v>
                </c:pt>
                <c:pt idx="495">
                  <c:v>44825</c:v>
                </c:pt>
                <c:pt idx="496">
                  <c:v>44824</c:v>
                </c:pt>
                <c:pt idx="497">
                  <c:v>44823</c:v>
                </c:pt>
                <c:pt idx="498">
                  <c:v>44820</c:v>
                </c:pt>
                <c:pt idx="499">
                  <c:v>44819</c:v>
                </c:pt>
                <c:pt idx="500">
                  <c:v>44818</c:v>
                </c:pt>
                <c:pt idx="501">
                  <c:v>44817</c:v>
                </c:pt>
                <c:pt idx="502">
                  <c:v>44816</c:v>
                </c:pt>
                <c:pt idx="503">
                  <c:v>44813</c:v>
                </c:pt>
                <c:pt idx="504">
                  <c:v>44812</c:v>
                </c:pt>
                <c:pt idx="505">
                  <c:v>44811</c:v>
                </c:pt>
                <c:pt idx="506">
                  <c:v>44810</c:v>
                </c:pt>
                <c:pt idx="507">
                  <c:v>44809</c:v>
                </c:pt>
                <c:pt idx="508">
                  <c:v>44806</c:v>
                </c:pt>
                <c:pt idx="509">
                  <c:v>44805</c:v>
                </c:pt>
                <c:pt idx="510">
                  <c:v>44804</c:v>
                </c:pt>
                <c:pt idx="511">
                  <c:v>44803</c:v>
                </c:pt>
                <c:pt idx="512">
                  <c:v>44802</c:v>
                </c:pt>
                <c:pt idx="513">
                  <c:v>44799</c:v>
                </c:pt>
                <c:pt idx="514">
                  <c:v>44798</c:v>
                </c:pt>
                <c:pt idx="515">
                  <c:v>44797</c:v>
                </c:pt>
                <c:pt idx="516">
                  <c:v>44796</c:v>
                </c:pt>
                <c:pt idx="517">
                  <c:v>44795</c:v>
                </c:pt>
                <c:pt idx="518">
                  <c:v>44792</c:v>
                </c:pt>
                <c:pt idx="519">
                  <c:v>44791</c:v>
                </c:pt>
                <c:pt idx="520">
                  <c:v>44790</c:v>
                </c:pt>
                <c:pt idx="521">
                  <c:v>44789</c:v>
                </c:pt>
                <c:pt idx="522">
                  <c:v>44788</c:v>
                </c:pt>
                <c:pt idx="523">
                  <c:v>44785</c:v>
                </c:pt>
                <c:pt idx="524">
                  <c:v>44784</c:v>
                </c:pt>
                <c:pt idx="525">
                  <c:v>44783</c:v>
                </c:pt>
                <c:pt idx="526">
                  <c:v>44782</c:v>
                </c:pt>
                <c:pt idx="527">
                  <c:v>44781</c:v>
                </c:pt>
                <c:pt idx="528">
                  <c:v>44778</c:v>
                </c:pt>
                <c:pt idx="529">
                  <c:v>44777</c:v>
                </c:pt>
                <c:pt idx="530">
                  <c:v>44776</c:v>
                </c:pt>
                <c:pt idx="531">
                  <c:v>44775</c:v>
                </c:pt>
                <c:pt idx="532">
                  <c:v>44774</c:v>
                </c:pt>
                <c:pt idx="533">
                  <c:v>44771</c:v>
                </c:pt>
                <c:pt idx="534">
                  <c:v>44770</c:v>
                </c:pt>
                <c:pt idx="535">
                  <c:v>44769</c:v>
                </c:pt>
                <c:pt idx="536">
                  <c:v>44768</c:v>
                </c:pt>
                <c:pt idx="537">
                  <c:v>44767</c:v>
                </c:pt>
                <c:pt idx="538">
                  <c:v>44764</c:v>
                </c:pt>
                <c:pt idx="539">
                  <c:v>44763</c:v>
                </c:pt>
                <c:pt idx="540">
                  <c:v>44762</c:v>
                </c:pt>
                <c:pt idx="541">
                  <c:v>44761</c:v>
                </c:pt>
                <c:pt idx="542">
                  <c:v>44760</c:v>
                </c:pt>
                <c:pt idx="543">
                  <c:v>44757</c:v>
                </c:pt>
                <c:pt idx="544">
                  <c:v>44756</c:v>
                </c:pt>
                <c:pt idx="545">
                  <c:v>44755</c:v>
                </c:pt>
                <c:pt idx="546">
                  <c:v>44754</c:v>
                </c:pt>
                <c:pt idx="547">
                  <c:v>44753</c:v>
                </c:pt>
                <c:pt idx="548">
                  <c:v>44750</c:v>
                </c:pt>
                <c:pt idx="549">
                  <c:v>44749</c:v>
                </c:pt>
                <c:pt idx="550">
                  <c:v>44748</c:v>
                </c:pt>
                <c:pt idx="551">
                  <c:v>44747</c:v>
                </c:pt>
                <c:pt idx="552">
                  <c:v>44746</c:v>
                </c:pt>
                <c:pt idx="553">
                  <c:v>44743</c:v>
                </c:pt>
                <c:pt idx="554">
                  <c:v>44742</c:v>
                </c:pt>
                <c:pt idx="555">
                  <c:v>44741</c:v>
                </c:pt>
                <c:pt idx="556">
                  <c:v>44740</c:v>
                </c:pt>
                <c:pt idx="557">
                  <c:v>44739</c:v>
                </c:pt>
                <c:pt idx="558">
                  <c:v>44736</c:v>
                </c:pt>
                <c:pt idx="559">
                  <c:v>44735</c:v>
                </c:pt>
                <c:pt idx="560">
                  <c:v>44734</c:v>
                </c:pt>
                <c:pt idx="561">
                  <c:v>44733</c:v>
                </c:pt>
                <c:pt idx="562">
                  <c:v>44732</c:v>
                </c:pt>
                <c:pt idx="563">
                  <c:v>44729</c:v>
                </c:pt>
                <c:pt idx="564">
                  <c:v>44728</c:v>
                </c:pt>
                <c:pt idx="565">
                  <c:v>44727</c:v>
                </c:pt>
                <c:pt idx="566">
                  <c:v>44726</c:v>
                </c:pt>
                <c:pt idx="567">
                  <c:v>44725</c:v>
                </c:pt>
                <c:pt idx="568">
                  <c:v>44722</c:v>
                </c:pt>
                <c:pt idx="569">
                  <c:v>44721</c:v>
                </c:pt>
                <c:pt idx="570">
                  <c:v>44720</c:v>
                </c:pt>
                <c:pt idx="571">
                  <c:v>44719</c:v>
                </c:pt>
                <c:pt idx="572">
                  <c:v>44715</c:v>
                </c:pt>
                <c:pt idx="573">
                  <c:v>44714</c:v>
                </c:pt>
                <c:pt idx="574">
                  <c:v>44713</c:v>
                </c:pt>
                <c:pt idx="575">
                  <c:v>44712</c:v>
                </c:pt>
                <c:pt idx="576">
                  <c:v>44711</c:v>
                </c:pt>
                <c:pt idx="577">
                  <c:v>44708</c:v>
                </c:pt>
                <c:pt idx="578">
                  <c:v>44707</c:v>
                </c:pt>
                <c:pt idx="579">
                  <c:v>44706</c:v>
                </c:pt>
                <c:pt idx="580">
                  <c:v>44705</c:v>
                </c:pt>
                <c:pt idx="581">
                  <c:v>44704</c:v>
                </c:pt>
                <c:pt idx="582">
                  <c:v>44701</c:v>
                </c:pt>
                <c:pt idx="583">
                  <c:v>44700</c:v>
                </c:pt>
                <c:pt idx="584">
                  <c:v>44699</c:v>
                </c:pt>
                <c:pt idx="585">
                  <c:v>44698</c:v>
                </c:pt>
                <c:pt idx="586">
                  <c:v>44697</c:v>
                </c:pt>
                <c:pt idx="587">
                  <c:v>44694</c:v>
                </c:pt>
                <c:pt idx="588">
                  <c:v>44693</c:v>
                </c:pt>
                <c:pt idx="589">
                  <c:v>44692</c:v>
                </c:pt>
                <c:pt idx="590">
                  <c:v>44691</c:v>
                </c:pt>
                <c:pt idx="591">
                  <c:v>44690</c:v>
                </c:pt>
                <c:pt idx="592">
                  <c:v>44687</c:v>
                </c:pt>
                <c:pt idx="593">
                  <c:v>44686</c:v>
                </c:pt>
                <c:pt idx="594">
                  <c:v>44685</c:v>
                </c:pt>
                <c:pt idx="595">
                  <c:v>44684</c:v>
                </c:pt>
                <c:pt idx="596">
                  <c:v>44683</c:v>
                </c:pt>
                <c:pt idx="597">
                  <c:v>44680</c:v>
                </c:pt>
                <c:pt idx="598">
                  <c:v>44679</c:v>
                </c:pt>
                <c:pt idx="599">
                  <c:v>44678</c:v>
                </c:pt>
                <c:pt idx="600">
                  <c:v>44677</c:v>
                </c:pt>
                <c:pt idx="601">
                  <c:v>44676</c:v>
                </c:pt>
                <c:pt idx="602">
                  <c:v>44673</c:v>
                </c:pt>
                <c:pt idx="603">
                  <c:v>44672</c:v>
                </c:pt>
                <c:pt idx="604">
                  <c:v>44671</c:v>
                </c:pt>
                <c:pt idx="605">
                  <c:v>44670</c:v>
                </c:pt>
                <c:pt idx="606">
                  <c:v>44665</c:v>
                </c:pt>
                <c:pt idx="607">
                  <c:v>44664</c:v>
                </c:pt>
                <c:pt idx="608">
                  <c:v>44663</c:v>
                </c:pt>
                <c:pt idx="609">
                  <c:v>44662</c:v>
                </c:pt>
                <c:pt idx="610">
                  <c:v>44659</c:v>
                </c:pt>
                <c:pt idx="611">
                  <c:v>44658</c:v>
                </c:pt>
                <c:pt idx="612">
                  <c:v>44657</c:v>
                </c:pt>
                <c:pt idx="613">
                  <c:v>44656</c:v>
                </c:pt>
                <c:pt idx="614">
                  <c:v>44655</c:v>
                </c:pt>
                <c:pt idx="615">
                  <c:v>44652</c:v>
                </c:pt>
                <c:pt idx="616">
                  <c:v>44651</c:v>
                </c:pt>
                <c:pt idx="617">
                  <c:v>44650</c:v>
                </c:pt>
                <c:pt idx="618">
                  <c:v>44649</c:v>
                </c:pt>
                <c:pt idx="619">
                  <c:v>44648</c:v>
                </c:pt>
                <c:pt idx="620">
                  <c:v>44645</c:v>
                </c:pt>
                <c:pt idx="621">
                  <c:v>44644</c:v>
                </c:pt>
                <c:pt idx="622">
                  <c:v>44643</c:v>
                </c:pt>
                <c:pt idx="623">
                  <c:v>44642</c:v>
                </c:pt>
                <c:pt idx="624">
                  <c:v>44641</c:v>
                </c:pt>
                <c:pt idx="625">
                  <c:v>44638</c:v>
                </c:pt>
                <c:pt idx="626">
                  <c:v>44637</c:v>
                </c:pt>
                <c:pt idx="627">
                  <c:v>44636</c:v>
                </c:pt>
                <c:pt idx="628">
                  <c:v>44635</c:v>
                </c:pt>
                <c:pt idx="629">
                  <c:v>44634</c:v>
                </c:pt>
                <c:pt idx="630">
                  <c:v>44631</c:v>
                </c:pt>
                <c:pt idx="631">
                  <c:v>44630</c:v>
                </c:pt>
                <c:pt idx="632">
                  <c:v>44629</c:v>
                </c:pt>
                <c:pt idx="633">
                  <c:v>44628</c:v>
                </c:pt>
                <c:pt idx="634">
                  <c:v>44627</c:v>
                </c:pt>
                <c:pt idx="635">
                  <c:v>44624</c:v>
                </c:pt>
                <c:pt idx="636">
                  <c:v>44623</c:v>
                </c:pt>
                <c:pt idx="637">
                  <c:v>44622</c:v>
                </c:pt>
                <c:pt idx="638">
                  <c:v>44621</c:v>
                </c:pt>
                <c:pt idx="639">
                  <c:v>44620</c:v>
                </c:pt>
                <c:pt idx="640">
                  <c:v>44617</c:v>
                </c:pt>
                <c:pt idx="641">
                  <c:v>44616</c:v>
                </c:pt>
                <c:pt idx="642">
                  <c:v>44615</c:v>
                </c:pt>
                <c:pt idx="643">
                  <c:v>44614</c:v>
                </c:pt>
                <c:pt idx="644">
                  <c:v>44613</c:v>
                </c:pt>
                <c:pt idx="645">
                  <c:v>44610</c:v>
                </c:pt>
                <c:pt idx="646">
                  <c:v>44609</c:v>
                </c:pt>
                <c:pt idx="647">
                  <c:v>44608</c:v>
                </c:pt>
                <c:pt idx="648">
                  <c:v>44607</c:v>
                </c:pt>
                <c:pt idx="649">
                  <c:v>44606</c:v>
                </c:pt>
                <c:pt idx="650">
                  <c:v>44603</c:v>
                </c:pt>
                <c:pt idx="651">
                  <c:v>44602</c:v>
                </c:pt>
                <c:pt idx="652">
                  <c:v>44601</c:v>
                </c:pt>
                <c:pt idx="653">
                  <c:v>44600</c:v>
                </c:pt>
                <c:pt idx="654">
                  <c:v>44599</c:v>
                </c:pt>
                <c:pt idx="655">
                  <c:v>44596</c:v>
                </c:pt>
                <c:pt idx="656">
                  <c:v>44595</c:v>
                </c:pt>
                <c:pt idx="657">
                  <c:v>44594</c:v>
                </c:pt>
                <c:pt idx="658">
                  <c:v>44593</c:v>
                </c:pt>
                <c:pt idx="659">
                  <c:v>44592</c:v>
                </c:pt>
                <c:pt idx="660">
                  <c:v>44589</c:v>
                </c:pt>
                <c:pt idx="661">
                  <c:v>44588</c:v>
                </c:pt>
                <c:pt idx="662">
                  <c:v>44587</c:v>
                </c:pt>
                <c:pt idx="663">
                  <c:v>44586</c:v>
                </c:pt>
                <c:pt idx="664">
                  <c:v>44585</c:v>
                </c:pt>
                <c:pt idx="665">
                  <c:v>44582</c:v>
                </c:pt>
                <c:pt idx="666">
                  <c:v>44581</c:v>
                </c:pt>
                <c:pt idx="667">
                  <c:v>44580</c:v>
                </c:pt>
                <c:pt idx="668">
                  <c:v>44579</c:v>
                </c:pt>
                <c:pt idx="669">
                  <c:v>44578</c:v>
                </c:pt>
                <c:pt idx="670">
                  <c:v>44575</c:v>
                </c:pt>
                <c:pt idx="671">
                  <c:v>44574</c:v>
                </c:pt>
                <c:pt idx="672">
                  <c:v>44573</c:v>
                </c:pt>
                <c:pt idx="673">
                  <c:v>44572</c:v>
                </c:pt>
                <c:pt idx="674">
                  <c:v>44571</c:v>
                </c:pt>
                <c:pt idx="675">
                  <c:v>44568</c:v>
                </c:pt>
                <c:pt idx="676">
                  <c:v>44567</c:v>
                </c:pt>
                <c:pt idx="677">
                  <c:v>44566</c:v>
                </c:pt>
                <c:pt idx="678">
                  <c:v>44565</c:v>
                </c:pt>
                <c:pt idx="679">
                  <c:v>44564</c:v>
                </c:pt>
                <c:pt idx="680">
                  <c:v>44560</c:v>
                </c:pt>
                <c:pt idx="681">
                  <c:v>44559</c:v>
                </c:pt>
                <c:pt idx="682">
                  <c:v>44558</c:v>
                </c:pt>
                <c:pt idx="683">
                  <c:v>44557</c:v>
                </c:pt>
                <c:pt idx="684">
                  <c:v>44553</c:v>
                </c:pt>
                <c:pt idx="685">
                  <c:v>44552</c:v>
                </c:pt>
                <c:pt idx="686">
                  <c:v>44551</c:v>
                </c:pt>
                <c:pt idx="687">
                  <c:v>44550</c:v>
                </c:pt>
                <c:pt idx="688">
                  <c:v>44547</c:v>
                </c:pt>
                <c:pt idx="689">
                  <c:v>44546</c:v>
                </c:pt>
                <c:pt idx="690">
                  <c:v>44545</c:v>
                </c:pt>
                <c:pt idx="691">
                  <c:v>44544</c:v>
                </c:pt>
                <c:pt idx="692">
                  <c:v>44543</c:v>
                </c:pt>
                <c:pt idx="693">
                  <c:v>44540</c:v>
                </c:pt>
                <c:pt idx="694">
                  <c:v>44539</c:v>
                </c:pt>
                <c:pt idx="695">
                  <c:v>44538</c:v>
                </c:pt>
                <c:pt idx="696">
                  <c:v>44537</c:v>
                </c:pt>
                <c:pt idx="697">
                  <c:v>44536</c:v>
                </c:pt>
                <c:pt idx="698">
                  <c:v>44533</c:v>
                </c:pt>
                <c:pt idx="699">
                  <c:v>44532</c:v>
                </c:pt>
                <c:pt idx="700">
                  <c:v>44531</c:v>
                </c:pt>
                <c:pt idx="701">
                  <c:v>44530</c:v>
                </c:pt>
                <c:pt idx="702">
                  <c:v>44529</c:v>
                </c:pt>
                <c:pt idx="703">
                  <c:v>44526</c:v>
                </c:pt>
                <c:pt idx="704">
                  <c:v>44525</c:v>
                </c:pt>
                <c:pt idx="705">
                  <c:v>44524</c:v>
                </c:pt>
                <c:pt idx="706">
                  <c:v>44523</c:v>
                </c:pt>
                <c:pt idx="707">
                  <c:v>44522</c:v>
                </c:pt>
                <c:pt idx="708">
                  <c:v>44519</c:v>
                </c:pt>
                <c:pt idx="709">
                  <c:v>44518</c:v>
                </c:pt>
                <c:pt idx="710">
                  <c:v>44517</c:v>
                </c:pt>
                <c:pt idx="711">
                  <c:v>44516</c:v>
                </c:pt>
                <c:pt idx="712">
                  <c:v>44515</c:v>
                </c:pt>
                <c:pt idx="713">
                  <c:v>44512</c:v>
                </c:pt>
                <c:pt idx="714">
                  <c:v>44511</c:v>
                </c:pt>
                <c:pt idx="715">
                  <c:v>44510</c:v>
                </c:pt>
                <c:pt idx="716">
                  <c:v>44509</c:v>
                </c:pt>
                <c:pt idx="717">
                  <c:v>44508</c:v>
                </c:pt>
                <c:pt idx="718">
                  <c:v>44505</c:v>
                </c:pt>
                <c:pt idx="719">
                  <c:v>44504</c:v>
                </c:pt>
                <c:pt idx="720">
                  <c:v>44503</c:v>
                </c:pt>
                <c:pt idx="721">
                  <c:v>44502</c:v>
                </c:pt>
                <c:pt idx="722">
                  <c:v>44501</c:v>
                </c:pt>
                <c:pt idx="723">
                  <c:v>44498</c:v>
                </c:pt>
                <c:pt idx="724">
                  <c:v>44497</c:v>
                </c:pt>
                <c:pt idx="725">
                  <c:v>44496</c:v>
                </c:pt>
                <c:pt idx="726">
                  <c:v>44494</c:v>
                </c:pt>
                <c:pt idx="727">
                  <c:v>44491</c:v>
                </c:pt>
                <c:pt idx="728">
                  <c:v>44490</c:v>
                </c:pt>
                <c:pt idx="729">
                  <c:v>44489</c:v>
                </c:pt>
                <c:pt idx="730">
                  <c:v>44488</c:v>
                </c:pt>
                <c:pt idx="731">
                  <c:v>44487</c:v>
                </c:pt>
                <c:pt idx="732">
                  <c:v>44484</c:v>
                </c:pt>
                <c:pt idx="733">
                  <c:v>44483</c:v>
                </c:pt>
                <c:pt idx="734">
                  <c:v>44482</c:v>
                </c:pt>
                <c:pt idx="735">
                  <c:v>44481</c:v>
                </c:pt>
                <c:pt idx="736">
                  <c:v>44480</c:v>
                </c:pt>
                <c:pt idx="737">
                  <c:v>44477</c:v>
                </c:pt>
                <c:pt idx="738">
                  <c:v>44476</c:v>
                </c:pt>
                <c:pt idx="739">
                  <c:v>44475</c:v>
                </c:pt>
                <c:pt idx="740">
                  <c:v>44474</c:v>
                </c:pt>
                <c:pt idx="741">
                  <c:v>44473</c:v>
                </c:pt>
                <c:pt idx="742">
                  <c:v>44470</c:v>
                </c:pt>
                <c:pt idx="743">
                  <c:v>44469</c:v>
                </c:pt>
                <c:pt idx="744">
                  <c:v>44468</c:v>
                </c:pt>
                <c:pt idx="745">
                  <c:v>44467</c:v>
                </c:pt>
                <c:pt idx="746">
                  <c:v>44466</c:v>
                </c:pt>
                <c:pt idx="747">
                  <c:v>44463</c:v>
                </c:pt>
                <c:pt idx="748">
                  <c:v>44462</c:v>
                </c:pt>
                <c:pt idx="749">
                  <c:v>44461</c:v>
                </c:pt>
                <c:pt idx="750">
                  <c:v>44460</c:v>
                </c:pt>
                <c:pt idx="751">
                  <c:v>44459</c:v>
                </c:pt>
                <c:pt idx="752">
                  <c:v>44456</c:v>
                </c:pt>
                <c:pt idx="753">
                  <c:v>44455</c:v>
                </c:pt>
                <c:pt idx="754">
                  <c:v>44454</c:v>
                </c:pt>
                <c:pt idx="755">
                  <c:v>44453</c:v>
                </c:pt>
                <c:pt idx="756">
                  <c:v>44452</c:v>
                </c:pt>
                <c:pt idx="757">
                  <c:v>44449</c:v>
                </c:pt>
                <c:pt idx="758">
                  <c:v>44448</c:v>
                </c:pt>
                <c:pt idx="759">
                  <c:v>44447</c:v>
                </c:pt>
                <c:pt idx="760">
                  <c:v>44446</c:v>
                </c:pt>
                <c:pt idx="761">
                  <c:v>44445</c:v>
                </c:pt>
                <c:pt idx="762">
                  <c:v>44442</c:v>
                </c:pt>
                <c:pt idx="763">
                  <c:v>44441</c:v>
                </c:pt>
                <c:pt idx="764">
                  <c:v>44440</c:v>
                </c:pt>
                <c:pt idx="765">
                  <c:v>44439</c:v>
                </c:pt>
                <c:pt idx="766">
                  <c:v>44438</c:v>
                </c:pt>
                <c:pt idx="767">
                  <c:v>44435</c:v>
                </c:pt>
                <c:pt idx="768">
                  <c:v>44434</c:v>
                </c:pt>
                <c:pt idx="769">
                  <c:v>44433</c:v>
                </c:pt>
                <c:pt idx="770">
                  <c:v>44432</c:v>
                </c:pt>
                <c:pt idx="771">
                  <c:v>44431</c:v>
                </c:pt>
                <c:pt idx="772">
                  <c:v>44428</c:v>
                </c:pt>
                <c:pt idx="773">
                  <c:v>44427</c:v>
                </c:pt>
                <c:pt idx="774">
                  <c:v>44426</c:v>
                </c:pt>
                <c:pt idx="775">
                  <c:v>44425</c:v>
                </c:pt>
                <c:pt idx="776">
                  <c:v>44424</c:v>
                </c:pt>
                <c:pt idx="777">
                  <c:v>44421</c:v>
                </c:pt>
                <c:pt idx="778">
                  <c:v>44420</c:v>
                </c:pt>
                <c:pt idx="779">
                  <c:v>44419</c:v>
                </c:pt>
                <c:pt idx="780">
                  <c:v>44418</c:v>
                </c:pt>
                <c:pt idx="781">
                  <c:v>44417</c:v>
                </c:pt>
                <c:pt idx="782">
                  <c:v>44414</c:v>
                </c:pt>
                <c:pt idx="783">
                  <c:v>44413</c:v>
                </c:pt>
                <c:pt idx="784">
                  <c:v>44412</c:v>
                </c:pt>
                <c:pt idx="785">
                  <c:v>44411</c:v>
                </c:pt>
                <c:pt idx="786">
                  <c:v>44410</c:v>
                </c:pt>
                <c:pt idx="787">
                  <c:v>44407</c:v>
                </c:pt>
                <c:pt idx="788">
                  <c:v>44406</c:v>
                </c:pt>
                <c:pt idx="789">
                  <c:v>44405</c:v>
                </c:pt>
                <c:pt idx="790">
                  <c:v>44404</c:v>
                </c:pt>
                <c:pt idx="791">
                  <c:v>44403</c:v>
                </c:pt>
                <c:pt idx="792">
                  <c:v>44400</c:v>
                </c:pt>
                <c:pt idx="793">
                  <c:v>44399</c:v>
                </c:pt>
                <c:pt idx="794">
                  <c:v>44398</c:v>
                </c:pt>
                <c:pt idx="795">
                  <c:v>44397</c:v>
                </c:pt>
                <c:pt idx="796">
                  <c:v>44396</c:v>
                </c:pt>
                <c:pt idx="797">
                  <c:v>44393</c:v>
                </c:pt>
                <c:pt idx="798">
                  <c:v>44392</c:v>
                </c:pt>
                <c:pt idx="799">
                  <c:v>44391</c:v>
                </c:pt>
                <c:pt idx="800">
                  <c:v>44390</c:v>
                </c:pt>
                <c:pt idx="801">
                  <c:v>44389</c:v>
                </c:pt>
                <c:pt idx="802">
                  <c:v>44386</c:v>
                </c:pt>
                <c:pt idx="803">
                  <c:v>44385</c:v>
                </c:pt>
                <c:pt idx="804">
                  <c:v>44384</c:v>
                </c:pt>
                <c:pt idx="805">
                  <c:v>44383</c:v>
                </c:pt>
                <c:pt idx="806">
                  <c:v>44382</c:v>
                </c:pt>
                <c:pt idx="807">
                  <c:v>44379</c:v>
                </c:pt>
                <c:pt idx="808">
                  <c:v>44378</c:v>
                </c:pt>
                <c:pt idx="809">
                  <c:v>44377</c:v>
                </c:pt>
                <c:pt idx="810">
                  <c:v>44376</c:v>
                </c:pt>
                <c:pt idx="811">
                  <c:v>44375</c:v>
                </c:pt>
                <c:pt idx="812">
                  <c:v>44372</c:v>
                </c:pt>
                <c:pt idx="813">
                  <c:v>44371</c:v>
                </c:pt>
                <c:pt idx="814">
                  <c:v>44370</c:v>
                </c:pt>
                <c:pt idx="815">
                  <c:v>44369</c:v>
                </c:pt>
                <c:pt idx="816">
                  <c:v>44368</c:v>
                </c:pt>
                <c:pt idx="817">
                  <c:v>44365</c:v>
                </c:pt>
                <c:pt idx="818">
                  <c:v>44364</c:v>
                </c:pt>
                <c:pt idx="819">
                  <c:v>44363</c:v>
                </c:pt>
                <c:pt idx="820">
                  <c:v>44362</c:v>
                </c:pt>
                <c:pt idx="821">
                  <c:v>44361</c:v>
                </c:pt>
                <c:pt idx="822">
                  <c:v>44358</c:v>
                </c:pt>
                <c:pt idx="823">
                  <c:v>44357</c:v>
                </c:pt>
                <c:pt idx="824">
                  <c:v>44356</c:v>
                </c:pt>
                <c:pt idx="825">
                  <c:v>44355</c:v>
                </c:pt>
                <c:pt idx="826">
                  <c:v>44354</c:v>
                </c:pt>
                <c:pt idx="827">
                  <c:v>44351</c:v>
                </c:pt>
                <c:pt idx="828">
                  <c:v>44350</c:v>
                </c:pt>
                <c:pt idx="829">
                  <c:v>44349</c:v>
                </c:pt>
                <c:pt idx="830">
                  <c:v>44348</c:v>
                </c:pt>
                <c:pt idx="831">
                  <c:v>44347</c:v>
                </c:pt>
                <c:pt idx="832">
                  <c:v>44344</c:v>
                </c:pt>
                <c:pt idx="833">
                  <c:v>44343</c:v>
                </c:pt>
                <c:pt idx="834">
                  <c:v>44342</c:v>
                </c:pt>
                <c:pt idx="835">
                  <c:v>44341</c:v>
                </c:pt>
                <c:pt idx="836">
                  <c:v>44337</c:v>
                </c:pt>
                <c:pt idx="837">
                  <c:v>44336</c:v>
                </c:pt>
                <c:pt idx="838">
                  <c:v>44335</c:v>
                </c:pt>
                <c:pt idx="839">
                  <c:v>44334</c:v>
                </c:pt>
                <c:pt idx="840">
                  <c:v>44333</c:v>
                </c:pt>
                <c:pt idx="841">
                  <c:v>44330</c:v>
                </c:pt>
                <c:pt idx="842">
                  <c:v>44329</c:v>
                </c:pt>
                <c:pt idx="843">
                  <c:v>44328</c:v>
                </c:pt>
                <c:pt idx="844">
                  <c:v>44327</c:v>
                </c:pt>
                <c:pt idx="845">
                  <c:v>44326</c:v>
                </c:pt>
                <c:pt idx="846">
                  <c:v>44323</c:v>
                </c:pt>
                <c:pt idx="847">
                  <c:v>44322</c:v>
                </c:pt>
                <c:pt idx="848">
                  <c:v>44321</c:v>
                </c:pt>
                <c:pt idx="849">
                  <c:v>44320</c:v>
                </c:pt>
                <c:pt idx="850">
                  <c:v>44319</c:v>
                </c:pt>
                <c:pt idx="851">
                  <c:v>44316</c:v>
                </c:pt>
                <c:pt idx="852">
                  <c:v>44315</c:v>
                </c:pt>
                <c:pt idx="853">
                  <c:v>44314</c:v>
                </c:pt>
                <c:pt idx="854">
                  <c:v>44313</c:v>
                </c:pt>
                <c:pt idx="855">
                  <c:v>44312</c:v>
                </c:pt>
                <c:pt idx="856">
                  <c:v>44309</c:v>
                </c:pt>
                <c:pt idx="857">
                  <c:v>44308</c:v>
                </c:pt>
                <c:pt idx="858">
                  <c:v>44307</c:v>
                </c:pt>
                <c:pt idx="859">
                  <c:v>44306</c:v>
                </c:pt>
                <c:pt idx="860">
                  <c:v>44305</c:v>
                </c:pt>
                <c:pt idx="861">
                  <c:v>44302</c:v>
                </c:pt>
                <c:pt idx="862">
                  <c:v>44301</c:v>
                </c:pt>
                <c:pt idx="863">
                  <c:v>44300</c:v>
                </c:pt>
                <c:pt idx="864">
                  <c:v>44299</c:v>
                </c:pt>
                <c:pt idx="865">
                  <c:v>44298</c:v>
                </c:pt>
                <c:pt idx="866">
                  <c:v>44295</c:v>
                </c:pt>
                <c:pt idx="867">
                  <c:v>44294</c:v>
                </c:pt>
                <c:pt idx="868">
                  <c:v>44293</c:v>
                </c:pt>
                <c:pt idx="869">
                  <c:v>44292</c:v>
                </c:pt>
                <c:pt idx="870">
                  <c:v>44287</c:v>
                </c:pt>
                <c:pt idx="871">
                  <c:v>44286</c:v>
                </c:pt>
                <c:pt idx="872">
                  <c:v>44285</c:v>
                </c:pt>
                <c:pt idx="873">
                  <c:v>44284</c:v>
                </c:pt>
                <c:pt idx="874">
                  <c:v>44281</c:v>
                </c:pt>
                <c:pt idx="875">
                  <c:v>44280</c:v>
                </c:pt>
                <c:pt idx="876">
                  <c:v>44279</c:v>
                </c:pt>
                <c:pt idx="877">
                  <c:v>44278</c:v>
                </c:pt>
                <c:pt idx="878">
                  <c:v>44277</c:v>
                </c:pt>
                <c:pt idx="879">
                  <c:v>44274</c:v>
                </c:pt>
                <c:pt idx="880">
                  <c:v>44273</c:v>
                </c:pt>
                <c:pt idx="881">
                  <c:v>44272</c:v>
                </c:pt>
                <c:pt idx="882">
                  <c:v>44271</c:v>
                </c:pt>
                <c:pt idx="883">
                  <c:v>44270</c:v>
                </c:pt>
                <c:pt idx="884">
                  <c:v>44267</c:v>
                </c:pt>
                <c:pt idx="885">
                  <c:v>44266</c:v>
                </c:pt>
                <c:pt idx="886">
                  <c:v>44265</c:v>
                </c:pt>
                <c:pt idx="887">
                  <c:v>44264</c:v>
                </c:pt>
                <c:pt idx="888">
                  <c:v>44263</c:v>
                </c:pt>
                <c:pt idx="889">
                  <c:v>44260</c:v>
                </c:pt>
                <c:pt idx="890">
                  <c:v>44259</c:v>
                </c:pt>
                <c:pt idx="891">
                  <c:v>44258</c:v>
                </c:pt>
                <c:pt idx="892">
                  <c:v>44257</c:v>
                </c:pt>
                <c:pt idx="893">
                  <c:v>44256</c:v>
                </c:pt>
                <c:pt idx="894">
                  <c:v>44253</c:v>
                </c:pt>
                <c:pt idx="895">
                  <c:v>44252</c:v>
                </c:pt>
                <c:pt idx="896">
                  <c:v>44251</c:v>
                </c:pt>
                <c:pt idx="897">
                  <c:v>44250</c:v>
                </c:pt>
                <c:pt idx="898">
                  <c:v>44249</c:v>
                </c:pt>
                <c:pt idx="899">
                  <c:v>44246</c:v>
                </c:pt>
                <c:pt idx="900">
                  <c:v>44245</c:v>
                </c:pt>
                <c:pt idx="901">
                  <c:v>44244</c:v>
                </c:pt>
                <c:pt idx="902">
                  <c:v>44243</c:v>
                </c:pt>
                <c:pt idx="903">
                  <c:v>44242</c:v>
                </c:pt>
                <c:pt idx="904">
                  <c:v>44239</c:v>
                </c:pt>
                <c:pt idx="905">
                  <c:v>44238</c:v>
                </c:pt>
                <c:pt idx="906">
                  <c:v>44237</c:v>
                </c:pt>
                <c:pt idx="907">
                  <c:v>44236</c:v>
                </c:pt>
                <c:pt idx="908">
                  <c:v>44235</c:v>
                </c:pt>
                <c:pt idx="909">
                  <c:v>44232</c:v>
                </c:pt>
                <c:pt idx="910">
                  <c:v>44231</c:v>
                </c:pt>
                <c:pt idx="911">
                  <c:v>44230</c:v>
                </c:pt>
                <c:pt idx="912">
                  <c:v>44229</c:v>
                </c:pt>
                <c:pt idx="913">
                  <c:v>44228</c:v>
                </c:pt>
                <c:pt idx="914">
                  <c:v>44225</c:v>
                </c:pt>
                <c:pt idx="915">
                  <c:v>44224</c:v>
                </c:pt>
                <c:pt idx="916">
                  <c:v>44223</c:v>
                </c:pt>
                <c:pt idx="917">
                  <c:v>44222</c:v>
                </c:pt>
                <c:pt idx="918">
                  <c:v>44221</c:v>
                </c:pt>
                <c:pt idx="919">
                  <c:v>44218</c:v>
                </c:pt>
                <c:pt idx="920">
                  <c:v>44217</c:v>
                </c:pt>
                <c:pt idx="921">
                  <c:v>44216</c:v>
                </c:pt>
                <c:pt idx="922">
                  <c:v>44215</c:v>
                </c:pt>
                <c:pt idx="923">
                  <c:v>44214</c:v>
                </c:pt>
                <c:pt idx="924">
                  <c:v>44211</c:v>
                </c:pt>
                <c:pt idx="925">
                  <c:v>44210</c:v>
                </c:pt>
                <c:pt idx="926">
                  <c:v>44209</c:v>
                </c:pt>
                <c:pt idx="927">
                  <c:v>44208</c:v>
                </c:pt>
                <c:pt idx="928">
                  <c:v>44207</c:v>
                </c:pt>
                <c:pt idx="929">
                  <c:v>44204</c:v>
                </c:pt>
                <c:pt idx="930">
                  <c:v>44203</c:v>
                </c:pt>
                <c:pt idx="931">
                  <c:v>44202</c:v>
                </c:pt>
                <c:pt idx="932">
                  <c:v>44201</c:v>
                </c:pt>
                <c:pt idx="933">
                  <c:v>44200</c:v>
                </c:pt>
                <c:pt idx="934">
                  <c:v>44195</c:v>
                </c:pt>
                <c:pt idx="935">
                  <c:v>44194</c:v>
                </c:pt>
                <c:pt idx="936">
                  <c:v>44193</c:v>
                </c:pt>
                <c:pt idx="937">
                  <c:v>44188</c:v>
                </c:pt>
                <c:pt idx="938">
                  <c:v>44187</c:v>
                </c:pt>
                <c:pt idx="939">
                  <c:v>44186</c:v>
                </c:pt>
                <c:pt idx="940">
                  <c:v>44183</c:v>
                </c:pt>
                <c:pt idx="941">
                  <c:v>44182</c:v>
                </c:pt>
                <c:pt idx="942">
                  <c:v>44181</c:v>
                </c:pt>
                <c:pt idx="943">
                  <c:v>44180</c:v>
                </c:pt>
                <c:pt idx="944">
                  <c:v>44179</c:v>
                </c:pt>
                <c:pt idx="945">
                  <c:v>44176</c:v>
                </c:pt>
                <c:pt idx="946">
                  <c:v>44175</c:v>
                </c:pt>
                <c:pt idx="947">
                  <c:v>44174</c:v>
                </c:pt>
                <c:pt idx="948">
                  <c:v>44173</c:v>
                </c:pt>
                <c:pt idx="949">
                  <c:v>44172</c:v>
                </c:pt>
                <c:pt idx="950">
                  <c:v>44169</c:v>
                </c:pt>
                <c:pt idx="951">
                  <c:v>44168</c:v>
                </c:pt>
                <c:pt idx="952">
                  <c:v>44167</c:v>
                </c:pt>
                <c:pt idx="953">
                  <c:v>44166</c:v>
                </c:pt>
                <c:pt idx="954">
                  <c:v>44165</c:v>
                </c:pt>
                <c:pt idx="955">
                  <c:v>44162</c:v>
                </c:pt>
                <c:pt idx="956">
                  <c:v>44161</c:v>
                </c:pt>
                <c:pt idx="957">
                  <c:v>44160</c:v>
                </c:pt>
                <c:pt idx="958">
                  <c:v>44159</c:v>
                </c:pt>
                <c:pt idx="959">
                  <c:v>44158</c:v>
                </c:pt>
                <c:pt idx="960">
                  <c:v>44155</c:v>
                </c:pt>
                <c:pt idx="961">
                  <c:v>44154</c:v>
                </c:pt>
                <c:pt idx="962">
                  <c:v>44153</c:v>
                </c:pt>
                <c:pt idx="963">
                  <c:v>44152</c:v>
                </c:pt>
                <c:pt idx="964">
                  <c:v>44151</c:v>
                </c:pt>
                <c:pt idx="965">
                  <c:v>44148</c:v>
                </c:pt>
                <c:pt idx="966">
                  <c:v>44147</c:v>
                </c:pt>
                <c:pt idx="967">
                  <c:v>44146</c:v>
                </c:pt>
                <c:pt idx="968">
                  <c:v>44145</c:v>
                </c:pt>
                <c:pt idx="969">
                  <c:v>44144</c:v>
                </c:pt>
                <c:pt idx="970">
                  <c:v>44141</c:v>
                </c:pt>
                <c:pt idx="971">
                  <c:v>44140</c:v>
                </c:pt>
                <c:pt idx="972">
                  <c:v>44139</c:v>
                </c:pt>
                <c:pt idx="973">
                  <c:v>44138</c:v>
                </c:pt>
                <c:pt idx="974">
                  <c:v>44137</c:v>
                </c:pt>
                <c:pt idx="975">
                  <c:v>44134</c:v>
                </c:pt>
                <c:pt idx="976">
                  <c:v>44133</c:v>
                </c:pt>
                <c:pt idx="977">
                  <c:v>44132</c:v>
                </c:pt>
                <c:pt idx="978">
                  <c:v>44131</c:v>
                </c:pt>
                <c:pt idx="979">
                  <c:v>44127</c:v>
                </c:pt>
                <c:pt idx="980">
                  <c:v>44126</c:v>
                </c:pt>
                <c:pt idx="981">
                  <c:v>44125</c:v>
                </c:pt>
                <c:pt idx="982">
                  <c:v>44124</c:v>
                </c:pt>
                <c:pt idx="983">
                  <c:v>44123</c:v>
                </c:pt>
                <c:pt idx="984">
                  <c:v>44120</c:v>
                </c:pt>
                <c:pt idx="985">
                  <c:v>44119</c:v>
                </c:pt>
                <c:pt idx="986">
                  <c:v>44118</c:v>
                </c:pt>
                <c:pt idx="987">
                  <c:v>44117</c:v>
                </c:pt>
                <c:pt idx="988">
                  <c:v>44116</c:v>
                </c:pt>
                <c:pt idx="989">
                  <c:v>44113</c:v>
                </c:pt>
                <c:pt idx="990">
                  <c:v>44112</c:v>
                </c:pt>
                <c:pt idx="991">
                  <c:v>44111</c:v>
                </c:pt>
                <c:pt idx="992">
                  <c:v>44110</c:v>
                </c:pt>
                <c:pt idx="993">
                  <c:v>44109</c:v>
                </c:pt>
                <c:pt idx="994">
                  <c:v>44106</c:v>
                </c:pt>
                <c:pt idx="995">
                  <c:v>44105</c:v>
                </c:pt>
                <c:pt idx="996">
                  <c:v>44104</c:v>
                </c:pt>
                <c:pt idx="997">
                  <c:v>44103</c:v>
                </c:pt>
                <c:pt idx="998">
                  <c:v>44102</c:v>
                </c:pt>
                <c:pt idx="999">
                  <c:v>44099</c:v>
                </c:pt>
                <c:pt idx="1000">
                  <c:v>44098</c:v>
                </c:pt>
                <c:pt idx="1001">
                  <c:v>44097</c:v>
                </c:pt>
                <c:pt idx="1002">
                  <c:v>44096</c:v>
                </c:pt>
                <c:pt idx="1003">
                  <c:v>44095</c:v>
                </c:pt>
                <c:pt idx="1004">
                  <c:v>44092</c:v>
                </c:pt>
                <c:pt idx="1005">
                  <c:v>44091</c:v>
                </c:pt>
                <c:pt idx="1006">
                  <c:v>44090</c:v>
                </c:pt>
                <c:pt idx="1007">
                  <c:v>44089</c:v>
                </c:pt>
                <c:pt idx="1008">
                  <c:v>44088</c:v>
                </c:pt>
                <c:pt idx="1009">
                  <c:v>44085</c:v>
                </c:pt>
                <c:pt idx="1010">
                  <c:v>44084</c:v>
                </c:pt>
                <c:pt idx="1011">
                  <c:v>44083</c:v>
                </c:pt>
                <c:pt idx="1012">
                  <c:v>44082</c:v>
                </c:pt>
                <c:pt idx="1013">
                  <c:v>44081</c:v>
                </c:pt>
                <c:pt idx="1014">
                  <c:v>44078</c:v>
                </c:pt>
                <c:pt idx="1015">
                  <c:v>44077</c:v>
                </c:pt>
                <c:pt idx="1016">
                  <c:v>44076</c:v>
                </c:pt>
                <c:pt idx="1017">
                  <c:v>44075</c:v>
                </c:pt>
                <c:pt idx="1018">
                  <c:v>44074</c:v>
                </c:pt>
                <c:pt idx="1019">
                  <c:v>44071</c:v>
                </c:pt>
                <c:pt idx="1020">
                  <c:v>44070</c:v>
                </c:pt>
                <c:pt idx="1021">
                  <c:v>44069</c:v>
                </c:pt>
                <c:pt idx="1022">
                  <c:v>44068</c:v>
                </c:pt>
                <c:pt idx="1023">
                  <c:v>44067</c:v>
                </c:pt>
                <c:pt idx="1024">
                  <c:v>44064</c:v>
                </c:pt>
                <c:pt idx="1025">
                  <c:v>44063</c:v>
                </c:pt>
                <c:pt idx="1026">
                  <c:v>44062</c:v>
                </c:pt>
                <c:pt idx="1027">
                  <c:v>44061</c:v>
                </c:pt>
                <c:pt idx="1028">
                  <c:v>44060</c:v>
                </c:pt>
                <c:pt idx="1029">
                  <c:v>44057</c:v>
                </c:pt>
                <c:pt idx="1030">
                  <c:v>44056</c:v>
                </c:pt>
                <c:pt idx="1031">
                  <c:v>44055</c:v>
                </c:pt>
                <c:pt idx="1032">
                  <c:v>44054</c:v>
                </c:pt>
                <c:pt idx="1033">
                  <c:v>44053</c:v>
                </c:pt>
                <c:pt idx="1034">
                  <c:v>44050</c:v>
                </c:pt>
                <c:pt idx="1035">
                  <c:v>44049</c:v>
                </c:pt>
                <c:pt idx="1036">
                  <c:v>44048</c:v>
                </c:pt>
                <c:pt idx="1037">
                  <c:v>44047</c:v>
                </c:pt>
                <c:pt idx="1038">
                  <c:v>44046</c:v>
                </c:pt>
                <c:pt idx="1039">
                  <c:v>44043</c:v>
                </c:pt>
                <c:pt idx="1040">
                  <c:v>44042</c:v>
                </c:pt>
                <c:pt idx="1041">
                  <c:v>44041</c:v>
                </c:pt>
                <c:pt idx="1042">
                  <c:v>44040</c:v>
                </c:pt>
                <c:pt idx="1043">
                  <c:v>44039</c:v>
                </c:pt>
                <c:pt idx="1044">
                  <c:v>44036</c:v>
                </c:pt>
                <c:pt idx="1045">
                  <c:v>44035</c:v>
                </c:pt>
                <c:pt idx="1046">
                  <c:v>44034</c:v>
                </c:pt>
                <c:pt idx="1047">
                  <c:v>44033</c:v>
                </c:pt>
                <c:pt idx="1048">
                  <c:v>44032</c:v>
                </c:pt>
                <c:pt idx="1049">
                  <c:v>44029</c:v>
                </c:pt>
                <c:pt idx="1050">
                  <c:v>44028</c:v>
                </c:pt>
                <c:pt idx="1051">
                  <c:v>44027</c:v>
                </c:pt>
                <c:pt idx="1052">
                  <c:v>44026</c:v>
                </c:pt>
                <c:pt idx="1053">
                  <c:v>44025</c:v>
                </c:pt>
                <c:pt idx="1054">
                  <c:v>44022</c:v>
                </c:pt>
                <c:pt idx="1055">
                  <c:v>44021</c:v>
                </c:pt>
                <c:pt idx="1056">
                  <c:v>44020</c:v>
                </c:pt>
                <c:pt idx="1057">
                  <c:v>44019</c:v>
                </c:pt>
                <c:pt idx="1058">
                  <c:v>44018</c:v>
                </c:pt>
                <c:pt idx="1059">
                  <c:v>44015</c:v>
                </c:pt>
                <c:pt idx="1060">
                  <c:v>44014</c:v>
                </c:pt>
                <c:pt idx="1061">
                  <c:v>44013</c:v>
                </c:pt>
                <c:pt idx="1062">
                  <c:v>44012</c:v>
                </c:pt>
                <c:pt idx="1063">
                  <c:v>44011</c:v>
                </c:pt>
                <c:pt idx="1064">
                  <c:v>44008</c:v>
                </c:pt>
                <c:pt idx="1065">
                  <c:v>44007</c:v>
                </c:pt>
                <c:pt idx="1066">
                  <c:v>44006</c:v>
                </c:pt>
                <c:pt idx="1067">
                  <c:v>44005</c:v>
                </c:pt>
                <c:pt idx="1068">
                  <c:v>44004</c:v>
                </c:pt>
                <c:pt idx="1069">
                  <c:v>44001</c:v>
                </c:pt>
                <c:pt idx="1070">
                  <c:v>44000</c:v>
                </c:pt>
                <c:pt idx="1071">
                  <c:v>43999</c:v>
                </c:pt>
                <c:pt idx="1072">
                  <c:v>43998</c:v>
                </c:pt>
                <c:pt idx="1073">
                  <c:v>43997</c:v>
                </c:pt>
                <c:pt idx="1074">
                  <c:v>43994</c:v>
                </c:pt>
                <c:pt idx="1075">
                  <c:v>43993</c:v>
                </c:pt>
                <c:pt idx="1076">
                  <c:v>43992</c:v>
                </c:pt>
                <c:pt idx="1077">
                  <c:v>43991</c:v>
                </c:pt>
                <c:pt idx="1078">
                  <c:v>43990</c:v>
                </c:pt>
                <c:pt idx="1079">
                  <c:v>43987</c:v>
                </c:pt>
                <c:pt idx="1080">
                  <c:v>43986</c:v>
                </c:pt>
                <c:pt idx="1081">
                  <c:v>43985</c:v>
                </c:pt>
                <c:pt idx="1082">
                  <c:v>43984</c:v>
                </c:pt>
                <c:pt idx="1083">
                  <c:v>43980</c:v>
                </c:pt>
                <c:pt idx="1084">
                  <c:v>43979</c:v>
                </c:pt>
                <c:pt idx="1085">
                  <c:v>43978</c:v>
                </c:pt>
                <c:pt idx="1086">
                  <c:v>43977</c:v>
                </c:pt>
                <c:pt idx="1087">
                  <c:v>43976</c:v>
                </c:pt>
                <c:pt idx="1088">
                  <c:v>43973</c:v>
                </c:pt>
                <c:pt idx="1089">
                  <c:v>43972</c:v>
                </c:pt>
                <c:pt idx="1090">
                  <c:v>43971</c:v>
                </c:pt>
                <c:pt idx="1091">
                  <c:v>43970</c:v>
                </c:pt>
                <c:pt idx="1092">
                  <c:v>43969</c:v>
                </c:pt>
                <c:pt idx="1093">
                  <c:v>43966</c:v>
                </c:pt>
                <c:pt idx="1094">
                  <c:v>43965</c:v>
                </c:pt>
                <c:pt idx="1095">
                  <c:v>43964</c:v>
                </c:pt>
                <c:pt idx="1096">
                  <c:v>43963</c:v>
                </c:pt>
                <c:pt idx="1097">
                  <c:v>43962</c:v>
                </c:pt>
                <c:pt idx="1098">
                  <c:v>43959</c:v>
                </c:pt>
                <c:pt idx="1099">
                  <c:v>43958</c:v>
                </c:pt>
                <c:pt idx="1100">
                  <c:v>43957</c:v>
                </c:pt>
                <c:pt idx="1101">
                  <c:v>43956</c:v>
                </c:pt>
                <c:pt idx="1102">
                  <c:v>43955</c:v>
                </c:pt>
                <c:pt idx="1103">
                  <c:v>43951</c:v>
                </c:pt>
                <c:pt idx="1104">
                  <c:v>43950</c:v>
                </c:pt>
                <c:pt idx="1105">
                  <c:v>43949</c:v>
                </c:pt>
                <c:pt idx="1106">
                  <c:v>43948</c:v>
                </c:pt>
                <c:pt idx="1107">
                  <c:v>43945</c:v>
                </c:pt>
                <c:pt idx="1108">
                  <c:v>43944</c:v>
                </c:pt>
                <c:pt idx="1109">
                  <c:v>43943</c:v>
                </c:pt>
                <c:pt idx="1110">
                  <c:v>43942</c:v>
                </c:pt>
                <c:pt idx="1111">
                  <c:v>43941</c:v>
                </c:pt>
                <c:pt idx="1112">
                  <c:v>43938</c:v>
                </c:pt>
                <c:pt idx="1113">
                  <c:v>43937</c:v>
                </c:pt>
                <c:pt idx="1114">
                  <c:v>43936</c:v>
                </c:pt>
                <c:pt idx="1115">
                  <c:v>43935</c:v>
                </c:pt>
                <c:pt idx="1116">
                  <c:v>43930</c:v>
                </c:pt>
                <c:pt idx="1117">
                  <c:v>43929</c:v>
                </c:pt>
                <c:pt idx="1118">
                  <c:v>43928</c:v>
                </c:pt>
                <c:pt idx="1119">
                  <c:v>43927</c:v>
                </c:pt>
                <c:pt idx="1120">
                  <c:v>43924</c:v>
                </c:pt>
                <c:pt idx="1121">
                  <c:v>43923</c:v>
                </c:pt>
                <c:pt idx="1122">
                  <c:v>43922</c:v>
                </c:pt>
                <c:pt idx="1123">
                  <c:v>43921</c:v>
                </c:pt>
                <c:pt idx="1124">
                  <c:v>43920</c:v>
                </c:pt>
                <c:pt idx="1125">
                  <c:v>43917</c:v>
                </c:pt>
                <c:pt idx="1126">
                  <c:v>43916</c:v>
                </c:pt>
                <c:pt idx="1127">
                  <c:v>43915</c:v>
                </c:pt>
                <c:pt idx="1128">
                  <c:v>43914</c:v>
                </c:pt>
                <c:pt idx="1129">
                  <c:v>43913</c:v>
                </c:pt>
                <c:pt idx="1130">
                  <c:v>43910</c:v>
                </c:pt>
                <c:pt idx="1131">
                  <c:v>43909</c:v>
                </c:pt>
                <c:pt idx="1132">
                  <c:v>43908</c:v>
                </c:pt>
                <c:pt idx="1133">
                  <c:v>43907</c:v>
                </c:pt>
                <c:pt idx="1134">
                  <c:v>43906</c:v>
                </c:pt>
                <c:pt idx="1135">
                  <c:v>43903</c:v>
                </c:pt>
                <c:pt idx="1136">
                  <c:v>43902</c:v>
                </c:pt>
                <c:pt idx="1137">
                  <c:v>43901</c:v>
                </c:pt>
                <c:pt idx="1138">
                  <c:v>43900</c:v>
                </c:pt>
                <c:pt idx="1139">
                  <c:v>43899</c:v>
                </c:pt>
                <c:pt idx="1140">
                  <c:v>43896</c:v>
                </c:pt>
                <c:pt idx="1141">
                  <c:v>43895</c:v>
                </c:pt>
                <c:pt idx="1142">
                  <c:v>43894</c:v>
                </c:pt>
                <c:pt idx="1143">
                  <c:v>43893</c:v>
                </c:pt>
                <c:pt idx="1144">
                  <c:v>43892</c:v>
                </c:pt>
                <c:pt idx="1145">
                  <c:v>43889</c:v>
                </c:pt>
                <c:pt idx="1146">
                  <c:v>43888</c:v>
                </c:pt>
                <c:pt idx="1147">
                  <c:v>43887</c:v>
                </c:pt>
                <c:pt idx="1148">
                  <c:v>43886</c:v>
                </c:pt>
                <c:pt idx="1149">
                  <c:v>43885</c:v>
                </c:pt>
                <c:pt idx="1150">
                  <c:v>43882</c:v>
                </c:pt>
                <c:pt idx="1151">
                  <c:v>43881</c:v>
                </c:pt>
                <c:pt idx="1152">
                  <c:v>43880</c:v>
                </c:pt>
                <c:pt idx="1153">
                  <c:v>43879</c:v>
                </c:pt>
                <c:pt idx="1154">
                  <c:v>43878</c:v>
                </c:pt>
                <c:pt idx="1155">
                  <c:v>43875</c:v>
                </c:pt>
                <c:pt idx="1156">
                  <c:v>43874</c:v>
                </c:pt>
                <c:pt idx="1157">
                  <c:v>43873</c:v>
                </c:pt>
                <c:pt idx="1158">
                  <c:v>43872</c:v>
                </c:pt>
                <c:pt idx="1159">
                  <c:v>43871</c:v>
                </c:pt>
                <c:pt idx="1160">
                  <c:v>43868</c:v>
                </c:pt>
                <c:pt idx="1161">
                  <c:v>43867</c:v>
                </c:pt>
                <c:pt idx="1162">
                  <c:v>43866</c:v>
                </c:pt>
                <c:pt idx="1163">
                  <c:v>43865</c:v>
                </c:pt>
                <c:pt idx="1164">
                  <c:v>43864</c:v>
                </c:pt>
                <c:pt idx="1165">
                  <c:v>43861</c:v>
                </c:pt>
                <c:pt idx="1166">
                  <c:v>43860</c:v>
                </c:pt>
                <c:pt idx="1167">
                  <c:v>43859</c:v>
                </c:pt>
                <c:pt idx="1168">
                  <c:v>43858</c:v>
                </c:pt>
                <c:pt idx="1169">
                  <c:v>43857</c:v>
                </c:pt>
                <c:pt idx="1170">
                  <c:v>43854</c:v>
                </c:pt>
                <c:pt idx="1171">
                  <c:v>43853</c:v>
                </c:pt>
                <c:pt idx="1172">
                  <c:v>43852</c:v>
                </c:pt>
                <c:pt idx="1173">
                  <c:v>43851</c:v>
                </c:pt>
                <c:pt idx="1174">
                  <c:v>43850</c:v>
                </c:pt>
                <c:pt idx="1175">
                  <c:v>43847</c:v>
                </c:pt>
                <c:pt idx="1176">
                  <c:v>43846</c:v>
                </c:pt>
                <c:pt idx="1177">
                  <c:v>43845</c:v>
                </c:pt>
                <c:pt idx="1178">
                  <c:v>43844</c:v>
                </c:pt>
                <c:pt idx="1179">
                  <c:v>43843</c:v>
                </c:pt>
                <c:pt idx="1180">
                  <c:v>43840</c:v>
                </c:pt>
                <c:pt idx="1181">
                  <c:v>43839</c:v>
                </c:pt>
                <c:pt idx="1182">
                  <c:v>43838</c:v>
                </c:pt>
                <c:pt idx="1183">
                  <c:v>43837</c:v>
                </c:pt>
                <c:pt idx="1184">
                  <c:v>43836</c:v>
                </c:pt>
                <c:pt idx="1185">
                  <c:v>43833</c:v>
                </c:pt>
                <c:pt idx="1186">
                  <c:v>43832</c:v>
                </c:pt>
                <c:pt idx="1187">
                  <c:v>43829</c:v>
                </c:pt>
                <c:pt idx="1188">
                  <c:v>43826</c:v>
                </c:pt>
                <c:pt idx="1189">
                  <c:v>43822</c:v>
                </c:pt>
                <c:pt idx="1190">
                  <c:v>43819</c:v>
                </c:pt>
                <c:pt idx="1191">
                  <c:v>43818</c:v>
                </c:pt>
                <c:pt idx="1192">
                  <c:v>43817</c:v>
                </c:pt>
                <c:pt idx="1193">
                  <c:v>43816</c:v>
                </c:pt>
                <c:pt idx="1194">
                  <c:v>43815</c:v>
                </c:pt>
                <c:pt idx="1195">
                  <c:v>43812</c:v>
                </c:pt>
                <c:pt idx="1196">
                  <c:v>43811</c:v>
                </c:pt>
                <c:pt idx="1197">
                  <c:v>43810</c:v>
                </c:pt>
                <c:pt idx="1198">
                  <c:v>43809</c:v>
                </c:pt>
                <c:pt idx="1199">
                  <c:v>43808</c:v>
                </c:pt>
                <c:pt idx="1200">
                  <c:v>43805</c:v>
                </c:pt>
                <c:pt idx="1201">
                  <c:v>43804</c:v>
                </c:pt>
                <c:pt idx="1202">
                  <c:v>43803</c:v>
                </c:pt>
                <c:pt idx="1203">
                  <c:v>43802</c:v>
                </c:pt>
                <c:pt idx="1204">
                  <c:v>43801</c:v>
                </c:pt>
                <c:pt idx="1205">
                  <c:v>43798</c:v>
                </c:pt>
                <c:pt idx="1206">
                  <c:v>43797</c:v>
                </c:pt>
                <c:pt idx="1207">
                  <c:v>43796</c:v>
                </c:pt>
                <c:pt idx="1208">
                  <c:v>43795</c:v>
                </c:pt>
                <c:pt idx="1209">
                  <c:v>43794</c:v>
                </c:pt>
                <c:pt idx="1210">
                  <c:v>43791</c:v>
                </c:pt>
                <c:pt idx="1211">
                  <c:v>43790</c:v>
                </c:pt>
                <c:pt idx="1212">
                  <c:v>43789</c:v>
                </c:pt>
                <c:pt idx="1213">
                  <c:v>43788</c:v>
                </c:pt>
                <c:pt idx="1214">
                  <c:v>43787</c:v>
                </c:pt>
                <c:pt idx="1215">
                  <c:v>43784</c:v>
                </c:pt>
                <c:pt idx="1216">
                  <c:v>43783</c:v>
                </c:pt>
                <c:pt idx="1217">
                  <c:v>43782</c:v>
                </c:pt>
                <c:pt idx="1218">
                  <c:v>43781</c:v>
                </c:pt>
                <c:pt idx="1219">
                  <c:v>43780</c:v>
                </c:pt>
                <c:pt idx="1220">
                  <c:v>43777</c:v>
                </c:pt>
                <c:pt idx="1221">
                  <c:v>43776</c:v>
                </c:pt>
                <c:pt idx="1222">
                  <c:v>43775</c:v>
                </c:pt>
                <c:pt idx="1223">
                  <c:v>43774</c:v>
                </c:pt>
                <c:pt idx="1224">
                  <c:v>43773</c:v>
                </c:pt>
                <c:pt idx="1225">
                  <c:v>43770</c:v>
                </c:pt>
                <c:pt idx="1226">
                  <c:v>43769</c:v>
                </c:pt>
                <c:pt idx="1227">
                  <c:v>43768</c:v>
                </c:pt>
                <c:pt idx="1228">
                  <c:v>43767</c:v>
                </c:pt>
                <c:pt idx="1229">
                  <c:v>43766</c:v>
                </c:pt>
                <c:pt idx="1230">
                  <c:v>43763</c:v>
                </c:pt>
                <c:pt idx="1231">
                  <c:v>43762</c:v>
                </c:pt>
                <c:pt idx="1232">
                  <c:v>43761</c:v>
                </c:pt>
                <c:pt idx="1233">
                  <c:v>43760</c:v>
                </c:pt>
                <c:pt idx="1234">
                  <c:v>43759</c:v>
                </c:pt>
                <c:pt idx="1235">
                  <c:v>43756</c:v>
                </c:pt>
                <c:pt idx="1236">
                  <c:v>43755</c:v>
                </c:pt>
                <c:pt idx="1237">
                  <c:v>43754</c:v>
                </c:pt>
                <c:pt idx="1238">
                  <c:v>43753</c:v>
                </c:pt>
                <c:pt idx="1239">
                  <c:v>43752</c:v>
                </c:pt>
                <c:pt idx="1240">
                  <c:v>43749</c:v>
                </c:pt>
                <c:pt idx="1241">
                  <c:v>43748</c:v>
                </c:pt>
                <c:pt idx="1242">
                  <c:v>43747</c:v>
                </c:pt>
                <c:pt idx="1243">
                  <c:v>43746</c:v>
                </c:pt>
                <c:pt idx="1244">
                  <c:v>43745</c:v>
                </c:pt>
                <c:pt idx="1245">
                  <c:v>43742</c:v>
                </c:pt>
                <c:pt idx="1246">
                  <c:v>43741</c:v>
                </c:pt>
                <c:pt idx="1247">
                  <c:v>43740</c:v>
                </c:pt>
                <c:pt idx="1248">
                  <c:v>43739</c:v>
                </c:pt>
                <c:pt idx="1249">
                  <c:v>43738</c:v>
                </c:pt>
                <c:pt idx="1250">
                  <c:v>43735</c:v>
                </c:pt>
                <c:pt idx="1251">
                  <c:v>43734</c:v>
                </c:pt>
                <c:pt idx="1252">
                  <c:v>43733</c:v>
                </c:pt>
                <c:pt idx="1253">
                  <c:v>43732</c:v>
                </c:pt>
                <c:pt idx="1254">
                  <c:v>43731</c:v>
                </c:pt>
                <c:pt idx="1255">
                  <c:v>43728</c:v>
                </c:pt>
                <c:pt idx="1256">
                  <c:v>43727</c:v>
                </c:pt>
                <c:pt idx="1257">
                  <c:v>43726</c:v>
                </c:pt>
                <c:pt idx="1258">
                  <c:v>43725</c:v>
                </c:pt>
                <c:pt idx="1259">
                  <c:v>43724</c:v>
                </c:pt>
                <c:pt idx="1260">
                  <c:v>43721</c:v>
                </c:pt>
                <c:pt idx="1261">
                  <c:v>43720</c:v>
                </c:pt>
                <c:pt idx="1262">
                  <c:v>43719</c:v>
                </c:pt>
                <c:pt idx="1263">
                  <c:v>43718</c:v>
                </c:pt>
                <c:pt idx="1264">
                  <c:v>43717</c:v>
                </c:pt>
                <c:pt idx="1265">
                  <c:v>43714</c:v>
                </c:pt>
                <c:pt idx="1266">
                  <c:v>43713</c:v>
                </c:pt>
                <c:pt idx="1267">
                  <c:v>43712</c:v>
                </c:pt>
                <c:pt idx="1268">
                  <c:v>43711</c:v>
                </c:pt>
                <c:pt idx="1269">
                  <c:v>43710</c:v>
                </c:pt>
                <c:pt idx="1270">
                  <c:v>43707</c:v>
                </c:pt>
              </c:numCache>
            </c:numRef>
          </c:cat>
          <c:val>
            <c:numRef>
              <c:f>'Total Return Regiune 5Y'!$M$3:$M$1273</c:f>
              <c:numCache>
                <c:formatCode>#,##0.00;\-#,##0.00;#,##0.00;"--"</c:formatCode>
                <c:ptCount val="1271"/>
                <c:pt idx="0">
                  <c:v>179.79835072285624</c:v>
                </c:pt>
                <c:pt idx="1">
                  <c:v>179.81750979906943</c:v>
                </c:pt>
                <c:pt idx="2">
                  <c:v>179.72410930253002</c:v>
                </c:pt>
                <c:pt idx="3">
                  <c:v>179.11820351728733</c:v>
                </c:pt>
                <c:pt idx="4">
                  <c:v>179.43113509543636</c:v>
                </c:pt>
                <c:pt idx="5">
                  <c:v>180.50404336337604</c:v>
                </c:pt>
                <c:pt idx="6">
                  <c:v>181.19057692768268</c:v>
                </c:pt>
                <c:pt idx="7">
                  <c:v>181.24805415632233</c:v>
                </c:pt>
                <c:pt idx="8">
                  <c:v>181.34544612707279</c:v>
                </c:pt>
                <c:pt idx="9">
                  <c:v>180.2469924241822</c:v>
                </c:pt>
                <c:pt idx="10">
                  <c:v>179.8542313618114</c:v>
                </c:pt>
                <c:pt idx="11">
                  <c:v>180.03225111162581</c:v>
                </c:pt>
                <c:pt idx="12">
                  <c:v>180.25976514165768</c:v>
                </c:pt>
                <c:pt idx="13">
                  <c:v>179.92288471824213</c:v>
                </c:pt>
                <c:pt idx="14">
                  <c:v>178.74220664660317</c:v>
                </c:pt>
                <c:pt idx="15">
                  <c:v>178.96413261273946</c:v>
                </c:pt>
                <c:pt idx="16">
                  <c:v>178.44364437561396</c:v>
                </c:pt>
                <c:pt idx="17">
                  <c:v>178.57775790910642</c:v>
                </c:pt>
                <c:pt idx="18">
                  <c:v>181.4651903534054</c:v>
                </c:pt>
                <c:pt idx="19">
                  <c:v>181.4651903534054</c:v>
                </c:pt>
                <c:pt idx="20">
                  <c:v>182.24193123488257</c:v>
                </c:pt>
                <c:pt idx="21">
                  <c:v>182.36726352511067</c:v>
                </c:pt>
                <c:pt idx="22">
                  <c:v>182.36247375605737</c:v>
                </c:pt>
                <c:pt idx="23">
                  <c:v>182.2754596182557</c:v>
                </c:pt>
                <c:pt idx="24">
                  <c:v>180.5176143756938</c:v>
                </c:pt>
                <c:pt idx="25">
                  <c:v>178.99686270127035</c:v>
                </c:pt>
                <c:pt idx="26">
                  <c:v>177.76748864425616</c:v>
                </c:pt>
                <c:pt idx="27">
                  <c:v>177.3340145449323</c:v>
                </c:pt>
                <c:pt idx="28">
                  <c:v>177.21107713923089</c:v>
                </c:pt>
                <c:pt idx="29">
                  <c:v>177.47451443716255</c:v>
                </c:pt>
                <c:pt idx="30">
                  <c:v>177.27414243176608</c:v>
                </c:pt>
                <c:pt idx="31">
                  <c:v>176.78877916769812</c:v>
                </c:pt>
                <c:pt idx="32">
                  <c:v>176.23715743172616</c:v>
                </c:pt>
                <c:pt idx="33">
                  <c:v>176.19724268961531</c:v>
                </c:pt>
                <c:pt idx="34">
                  <c:v>174.82497385584423</c:v>
                </c:pt>
                <c:pt idx="35">
                  <c:v>172.19139917137025</c:v>
                </c:pt>
                <c:pt idx="36">
                  <c:v>172.38458652318675</c:v>
                </c:pt>
                <c:pt idx="37">
                  <c:v>172.69592151165142</c:v>
                </c:pt>
                <c:pt idx="38">
                  <c:v>172.06926006051106</c:v>
                </c:pt>
                <c:pt idx="39">
                  <c:v>171.74994212362424</c:v>
                </c:pt>
                <c:pt idx="40">
                  <c:v>171.8425443253214</c:v>
                </c:pt>
                <c:pt idx="41">
                  <c:v>170.66346284336683</c:v>
                </c:pt>
                <c:pt idx="42">
                  <c:v>170.79358490264821</c:v>
                </c:pt>
                <c:pt idx="43">
                  <c:v>170.60359073020055</c:v>
                </c:pt>
                <c:pt idx="44">
                  <c:v>171.11849090343054</c:v>
                </c:pt>
                <c:pt idx="45">
                  <c:v>170.5884231281984</c:v>
                </c:pt>
                <c:pt idx="46">
                  <c:v>170.02083549538213</c:v>
                </c:pt>
                <c:pt idx="47">
                  <c:v>169.97932416358685</c:v>
                </c:pt>
                <c:pt idx="48">
                  <c:v>170.33616195805783</c:v>
                </c:pt>
                <c:pt idx="49">
                  <c:v>170.24834952541397</c:v>
                </c:pt>
                <c:pt idx="50">
                  <c:v>170.25633247383615</c:v>
                </c:pt>
                <c:pt idx="51">
                  <c:v>169.94579578021373</c:v>
                </c:pt>
                <c:pt idx="52">
                  <c:v>169.61450342069367</c:v>
                </c:pt>
                <c:pt idx="53">
                  <c:v>169.40774505655943</c:v>
                </c:pt>
                <c:pt idx="54">
                  <c:v>169.46362569551465</c:v>
                </c:pt>
                <c:pt idx="55">
                  <c:v>169.43169390182595</c:v>
                </c:pt>
                <c:pt idx="56">
                  <c:v>169.84201745072551</c:v>
                </c:pt>
                <c:pt idx="57">
                  <c:v>169.31354626517785</c:v>
                </c:pt>
                <c:pt idx="58">
                  <c:v>168.67650698108866</c:v>
                </c:pt>
                <c:pt idx="59">
                  <c:v>168.82818300110992</c:v>
                </c:pt>
                <c:pt idx="60">
                  <c:v>168.83456935984768</c:v>
                </c:pt>
                <c:pt idx="61">
                  <c:v>168.39391060694388</c:v>
                </c:pt>
                <c:pt idx="62">
                  <c:v>169.45803763161916</c:v>
                </c:pt>
                <c:pt idx="63">
                  <c:v>169.11876232367692</c:v>
                </c:pt>
                <c:pt idx="64">
                  <c:v>169.01019422513539</c:v>
                </c:pt>
                <c:pt idx="65">
                  <c:v>169.02775671166418</c:v>
                </c:pt>
                <c:pt idx="66">
                  <c:v>169.02775671166418</c:v>
                </c:pt>
                <c:pt idx="67">
                  <c:v>169.92344352463167</c:v>
                </c:pt>
                <c:pt idx="68">
                  <c:v>170.06154853233519</c:v>
                </c:pt>
                <c:pt idx="69">
                  <c:v>170.3752784053265</c:v>
                </c:pt>
                <c:pt idx="70">
                  <c:v>170.3321704838468</c:v>
                </c:pt>
                <c:pt idx="71">
                  <c:v>170.58522994882961</c:v>
                </c:pt>
                <c:pt idx="72">
                  <c:v>170.31460799731803</c:v>
                </c:pt>
                <c:pt idx="73">
                  <c:v>170.53892884798103</c:v>
                </c:pt>
                <c:pt idx="74">
                  <c:v>170.17011663087675</c:v>
                </c:pt>
                <c:pt idx="75">
                  <c:v>169.97533268937579</c:v>
                </c:pt>
                <c:pt idx="76">
                  <c:v>169.61370512585148</c:v>
                </c:pt>
                <c:pt idx="77">
                  <c:v>169.31833603423121</c:v>
                </c:pt>
                <c:pt idx="78">
                  <c:v>168.6158365730802</c:v>
                </c:pt>
                <c:pt idx="79">
                  <c:v>168.41227138831488</c:v>
                </c:pt>
                <c:pt idx="80">
                  <c:v>168.08337391332148</c:v>
                </c:pt>
                <c:pt idx="81">
                  <c:v>167.72334293948157</c:v>
                </c:pt>
                <c:pt idx="82">
                  <c:v>168.38832254304833</c:v>
                </c:pt>
                <c:pt idx="83">
                  <c:v>168.71083365930403</c:v>
                </c:pt>
                <c:pt idx="84">
                  <c:v>168.59587920202478</c:v>
                </c:pt>
                <c:pt idx="85">
                  <c:v>168.41706115736818</c:v>
                </c:pt>
                <c:pt idx="86">
                  <c:v>168.03308133826178</c:v>
                </c:pt>
                <c:pt idx="87">
                  <c:v>167.71535999105942</c:v>
                </c:pt>
                <c:pt idx="88">
                  <c:v>167.79039970622782</c:v>
                </c:pt>
                <c:pt idx="89">
                  <c:v>167.21722400951597</c:v>
                </c:pt>
                <c:pt idx="90">
                  <c:v>166.05331012956356</c:v>
                </c:pt>
                <c:pt idx="91">
                  <c:v>166.14351744673408</c:v>
                </c:pt>
                <c:pt idx="92">
                  <c:v>167.11344568002778</c:v>
                </c:pt>
                <c:pt idx="93">
                  <c:v>166.87315893252043</c:v>
                </c:pt>
                <c:pt idx="94">
                  <c:v>167.10705932129002</c:v>
                </c:pt>
                <c:pt idx="95">
                  <c:v>167.68502478705514</c:v>
                </c:pt>
                <c:pt idx="96">
                  <c:v>167.68502478705514</c:v>
                </c:pt>
                <c:pt idx="97">
                  <c:v>167.81754173086316</c:v>
                </c:pt>
                <c:pt idx="98">
                  <c:v>167.71935146527045</c:v>
                </c:pt>
                <c:pt idx="99">
                  <c:v>166.60732675006216</c:v>
                </c:pt>
                <c:pt idx="100">
                  <c:v>166.98891168464192</c:v>
                </c:pt>
                <c:pt idx="101">
                  <c:v>167.01286052990841</c:v>
                </c:pt>
                <c:pt idx="102">
                  <c:v>167.82632297412755</c:v>
                </c:pt>
                <c:pt idx="103">
                  <c:v>167.44154486017894</c:v>
                </c:pt>
                <c:pt idx="104">
                  <c:v>167.81275196180988</c:v>
                </c:pt>
                <c:pt idx="105">
                  <c:v>167.77363551454127</c:v>
                </c:pt>
                <c:pt idx="106">
                  <c:v>168.04824894026393</c:v>
                </c:pt>
                <c:pt idx="107">
                  <c:v>167.99316659615096</c:v>
                </c:pt>
                <c:pt idx="108">
                  <c:v>167.99316659615096</c:v>
                </c:pt>
                <c:pt idx="109">
                  <c:v>168.46096737369015</c:v>
                </c:pt>
                <c:pt idx="110">
                  <c:v>168.83696424437434</c:v>
                </c:pt>
                <c:pt idx="111">
                  <c:v>168.35479415967527</c:v>
                </c:pt>
                <c:pt idx="112">
                  <c:v>168.7299927355173</c:v>
                </c:pt>
                <c:pt idx="113">
                  <c:v>168.00593931362644</c:v>
                </c:pt>
                <c:pt idx="114">
                  <c:v>167.15495701182311</c:v>
                </c:pt>
                <c:pt idx="115">
                  <c:v>165.79067112647422</c:v>
                </c:pt>
                <c:pt idx="116">
                  <c:v>164.38088243511896</c:v>
                </c:pt>
                <c:pt idx="117">
                  <c:v>165.74676491015231</c:v>
                </c:pt>
                <c:pt idx="118">
                  <c:v>166.54266486784266</c:v>
                </c:pt>
                <c:pt idx="119">
                  <c:v>166.18582707337166</c:v>
                </c:pt>
                <c:pt idx="120">
                  <c:v>165.04586203868573</c:v>
                </c:pt>
                <c:pt idx="121">
                  <c:v>164.5237772118758</c:v>
                </c:pt>
                <c:pt idx="122">
                  <c:v>163.62330062985498</c:v>
                </c:pt>
                <c:pt idx="123">
                  <c:v>163.74863292008305</c:v>
                </c:pt>
                <c:pt idx="124">
                  <c:v>163.94661004095289</c:v>
                </c:pt>
                <c:pt idx="125">
                  <c:v>164.49104712334491</c:v>
                </c:pt>
                <c:pt idx="126">
                  <c:v>164.27151604173523</c:v>
                </c:pt>
                <c:pt idx="127">
                  <c:v>163.60573814332619</c:v>
                </c:pt>
                <c:pt idx="128">
                  <c:v>161.65550384379</c:v>
                </c:pt>
                <c:pt idx="129">
                  <c:v>164.11026048360739</c:v>
                </c:pt>
                <c:pt idx="130">
                  <c:v>165.38354075694352</c:v>
                </c:pt>
                <c:pt idx="131">
                  <c:v>166.15469357452514</c:v>
                </c:pt>
                <c:pt idx="132">
                  <c:v>166.0636879625124</c:v>
                </c:pt>
                <c:pt idx="133">
                  <c:v>163.31515882075917</c:v>
                </c:pt>
                <c:pt idx="134">
                  <c:v>161.80398668444235</c:v>
                </c:pt>
                <c:pt idx="135">
                  <c:v>160.77578292766685</c:v>
                </c:pt>
                <c:pt idx="136">
                  <c:v>160.59137681911471</c:v>
                </c:pt>
                <c:pt idx="137">
                  <c:v>160.18983451347955</c:v>
                </c:pt>
                <c:pt idx="138">
                  <c:v>159.59749974055453</c:v>
                </c:pt>
                <c:pt idx="139">
                  <c:v>159.91522108775692</c:v>
                </c:pt>
                <c:pt idx="140">
                  <c:v>160.00223522555856</c:v>
                </c:pt>
                <c:pt idx="141">
                  <c:v>159.3572129930472</c:v>
                </c:pt>
                <c:pt idx="142">
                  <c:v>159.24704830482122</c:v>
                </c:pt>
                <c:pt idx="143">
                  <c:v>158.84630429402827</c:v>
                </c:pt>
                <c:pt idx="144">
                  <c:v>158.85588383213488</c:v>
                </c:pt>
                <c:pt idx="145">
                  <c:v>158.18371957498815</c:v>
                </c:pt>
                <c:pt idx="146">
                  <c:v>158.18930763888363</c:v>
                </c:pt>
                <c:pt idx="147">
                  <c:v>158.34417683827374</c:v>
                </c:pt>
                <c:pt idx="148">
                  <c:v>158.2683388282631</c:v>
                </c:pt>
                <c:pt idx="149">
                  <c:v>158.00649812001592</c:v>
                </c:pt>
                <c:pt idx="150">
                  <c:v>157.00543638787576</c:v>
                </c:pt>
                <c:pt idx="151">
                  <c:v>156.62464974813824</c:v>
                </c:pt>
                <c:pt idx="152">
                  <c:v>156.01634907836888</c:v>
                </c:pt>
                <c:pt idx="153">
                  <c:v>155.4974574309278</c:v>
                </c:pt>
                <c:pt idx="154">
                  <c:v>155.6411505025269</c:v>
                </c:pt>
                <c:pt idx="155">
                  <c:v>155.03045494823087</c:v>
                </c:pt>
                <c:pt idx="156">
                  <c:v>155.12784691898136</c:v>
                </c:pt>
                <c:pt idx="157">
                  <c:v>155.54136364724977</c:v>
                </c:pt>
                <c:pt idx="158">
                  <c:v>154.4692536741523</c:v>
                </c:pt>
                <c:pt idx="159">
                  <c:v>156.01076101447336</c:v>
                </c:pt>
                <c:pt idx="160">
                  <c:v>155.71299703832642</c:v>
                </c:pt>
                <c:pt idx="161">
                  <c:v>154.9961282700155</c:v>
                </c:pt>
                <c:pt idx="162">
                  <c:v>154.39581054866829</c:v>
                </c:pt>
                <c:pt idx="163">
                  <c:v>154.09245850862584</c:v>
                </c:pt>
                <c:pt idx="164">
                  <c:v>153.592725937398</c:v>
                </c:pt>
                <c:pt idx="165">
                  <c:v>154.80054603367239</c:v>
                </c:pt>
                <c:pt idx="166">
                  <c:v>152.87745375877157</c:v>
                </c:pt>
                <c:pt idx="167">
                  <c:v>151.40699465940781</c:v>
                </c:pt>
                <c:pt idx="168">
                  <c:v>149.94451850846622</c:v>
                </c:pt>
                <c:pt idx="169">
                  <c:v>149.37453599112328</c:v>
                </c:pt>
                <c:pt idx="170">
                  <c:v>149.28193378942609</c:v>
                </c:pt>
                <c:pt idx="171">
                  <c:v>150.186401845658</c:v>
                </c:pt>
                <c:pt idx="172">
                  <c:v>148.61376100649045</c:v>
                </c:pt>
                <c:pt idx="173">
                  <c:v>148.9075335084263</c:v>
                </c:pt>
                <c:pt idx="174">
                  <c:v>148.8101415376758</c:v>
                </c:pt>
                <c:pt idx="175">
                  <c:v>148.89156761158196</c:v>
                </c:pt>
                <c:pt idx="176">
                  <c:v>148.96501073706594</c:v>
                </c:pt>
                <c:pt idx="177">
                  <c:v>147.19918254608189</c:v>
                </c:pt>
                <c:pt idx="178">
                  <c:v>147.7021082966786</c:v>
                </c:pt>
                <c:pt idx="179">
                  <c:v>147.09540421659366</c:v>
                </c:pt>
                <c:pt idx="180">
                  <c:v>146.53500123735731</c:v>
                </c:pt>
                <c:pt idx="181">
                  <c:v>146.47672571387545</c:v>
                </c:pt>
                <c:pt idx="182">
                  <c:v>146.33542752680304</c:v>
                </c:pt>
                <c:pt idx="183">
                  <c:v>145.77901602177781</c:v>
                </c:pt>
                <c:pt idx="184">
                  <c:v>145.81174611030869</c:v>
                </c:pt>
                <c:pt idx="185">
                  <c:v>145.4086072149891</c:v>
                </c:pt>
                <c:pt idx="186">
                  <c:v>145.44133730352002</c:v>
                </c:pt>
                <c:pt idx="187">
                  <c:v>146.16858390477972</c:v>
                </c:pt>
                <c:pt idx="188">
                  <c:v>145.36789417803604</c:v>
                </c:pt>
                <c:pt idx="189">
                  <c:v>144.51052551749495</c:v>
                </c:pt>
                <c:pt idx="190">
                  <c:v>144.23351720724565</c:v>
                </c:pt>
                <c:pt idx="191">
                  <c:v>143.22926229573665</c:v>
                </c:pt>
                <c:pt idx="192">
                  <c:v>143.45358314639964</c:v>
                </c:pt>
                <c:pt idx="193">
                  <c:v>143.01771416254914</c:v>
                </c:pt>
                <c:pt idx="194">
                  <c:v>142.03022344272668</c:v>
                </c:pt>
                <c:pt idx="195">
                  <c:v>142.13240518253048</c:v>
                </c:pt>
                <c:pt idx="196">
                  <c:v>142.56029121795879</c:v>
                </c:pt>
                <c:pt idx="197">
                  <c:v>142.20026024411891</c:v>
                </c:pt>
                <c:pt idx="198">
                  <c:v>142.01585413556677</c:v>
                </c:pt>
                <c:pt idx="199">
                  <c:v>142.18110116790569</c:v>
                </c:pt>
                <c:pt idx="200">
                  <c:v>142.86364325800125</c:v>
                </c:pt>
                <c:pt idx="201">
                  <c:v>142.91792730727201</c:v>
                </c:pt>
                <c:pt idx="202">
                  <c:v>142.84448418178803</c:v>
                </c:pt>
                <c:pt idx="203">
                  <c:v>142.15156425874366</c:v>
                </c:pt>
                <c:pt idx="204">
                  <c:v>142.17152162979909</c:v>
                </c:pt>
                <c:pt idx="205">
                  <c:v>142.36151580224674</c:v>
                </c:pt>
                <c:pt idx="206">
                  <c:v>142.76066322335524</c:v>
                </c:pt>
                <c:pt idx="207">
                  <c:v>142.97779942043826</c:v>
                </c:pt>
                <c:pt idx="208">
                  <c:v>142.03740809630659</c:v>
                </c:pt>
                <c:pt idx="209">
                  <c:v>141.50813861591672</c:v>
                </c:pt>
                <c:pt idx="210">
                  <c:v>140.59089784220936</c:v>
                </c:pt>
                <c:pt idx="211">
                  <c:v>140.11671070593243</c:v>
                </c:pt>
                <c:pt idx="212">
                  <c:v>140.11671070593243</c:v>
                </c:pt>
                <c:pt idx="213">
                  <c:v>140.41527297692161</c:v>
                </c:pt>
                <c:pt idx="214">
                  <c:v>139.28887895455338</c:v>
                </c:pt>
                <c:pt idx="215">
                  <c:v>138.98313202998426</c:v>
                </c:pt>
                <c:pt idx="216">
                  <c:v>138.6334788890932</c:v>
                </c:pt>
                <c:pt idx="217">
                  <c:v>138.44188812696112</c:v>
                </c:pt>
                <c:pt idx="218">
                  <c:v>138.52491079055167</c:v>
                </c:pt>
                <c:pt idx="219">
                  <c:v>138.96796442798211</c:v>
                </c:pt>
                <c:pt idx="220">
                  <c:v>139.14678247263873</c:v>
                </c:pt>
                <c:pt idx="221">
                  <c:v>139.52437593300741</c:v>
                </c:pt>
                <c:pt idx="222">
                  <c:v>140.33145201848882</c:v>
                </c:pt>
                <c:pt idx="223">
                  <c:v>140.77051418170817</c:v>
                </c:pt>
                <c:pt idx="224">
                  <c:v>140.67871027485319</c:v>
                </c:pt>
                <c:pt idx="225">
                  <c:v>140.9181987275183</c:v>
                </c:pt>
                <c:pt idx="226">
                  <c:v>140.961306648998</c:v>
                </c:pt>
                <c:pt idx="227">
                  <c:v>140.21490097152508</c:v>
                </c:pt>
                <c:pt idx="228">
                  <c:v>142.74150414714197</c:v>
                </c:pt>
                <c:pt idx="229">
                  <c:v>142.99376531728254</c:v>
                </c:pt>
                <c:pt idx="230">
                  <c:v>142.00228312324899</c:v>
                </c:pt>
                <c:pt idx="231">
                  <c:v>143.94373617952081</c:v>
                </c:pt>
                <c:pt idx="232">
                  <c:v>144.5672044512923</c:v>
                </c:pt>
                <c:pt idx="233">
                  <c:v>144.00759976689815</c:v>
                </c:pt>
                <c:pt idx="234">
                  <c:v>145.18428636432606</c:v>
                </c:pt>
                <c:pt idx="235">
                  <c:v>145.35432316571826</c:v>
                </c:pt>
                <c:pt idx="236">
                  <c:v>145.2800817453921</c:v>
                </c:pt>
                <c:pt idx="237">
                  <c:v>144.47061077538402</c:v>
                </c:pt>
                <c:pt idx="238">
                  <c:v>144.49216473612387</c:v>
                </c:pt>
                <c:pt idx="239">
                  <c:v>144.52968459370808</c:v>
                </c:pt>
                <c:pt idx="240">
                  <c:v>144.80589460911517</c:v>
                </c:pt>
                <c:pt idx="241">
                  <c:v>144.54086072149912</c:v>
                </c:pt>
                <c:pt idx="242">
                  <c:v>145.585030375119</c:v>
                </c:pt>
                <c:pt idx="243">
                  <c:v>147.5400544437085</c:v>
                </c:pt>
                <c:pt idx="244">
                  <c:v>146.99960883552757</c:v>
                </c:pt>
                <c:pt idx="245">
                  <c:v>145.28327492476097</c:v>
                </c:pt>
                <c:pt idx="246">
                  <c:v>146.0863595360313</c:v>
                </c:pt>
                <c:pt idx="247">
                  <c:v>146.26278269616128</c:v>
                </c:pt>
                <c:pt idx="248">
                  <c:v>146.23564067152589</c:v>
                </c:pt>
                <c:pt idx="249">
                  <c:v>146.7704982158113</c:v>
                </c:pt>
                <c:pt idx="250">
                  <c:v>146.06320898560702</c:v>
                </c:pt>
                <c:pt idx="251">
                  <c:v>145.08529780389117</c:v>
                </c:pt>
                <c:pt idx="252">
                  <c:v>145.33835726887395</c:v>
                </c:pt>
                <c:pt idx="253">
                  <c:v>145.26491414339</c:v>
                </c:pt>
                <c:pt idx="254">
                  <c:v>145.23857041359682</c:v>
                </c:pt>
                <c:pt idx="255">
                  <c:v>145.49402476310627</c:v>
                </c:pt>
                <c:pt idx="256">
                  <c:v>145.69519506334495</c:v>
                </c:pt>
                <c:pt idx="257">
                  <c:v>145.21701645285697</c:v>
                </c:pt>
                <c:pt idx="258">
                  <c:v>145.15474945516402</c:v>
                </c:pt>
                <c:pt idx="259">
                  <c:v>145.82851030199521</c:v>
                </c:pt>
                <c:pt idx="260">
                  <c:v>144.04751450900903</c:v>
                </c:pt>
                <c:pt idx="261">
                  <c:v>144.68694867762486</c:v>
                </c:pt>
                <c:pt idx="262">
                  <c:v>145.23378064454351</c:v>
                </c:pt>
                <c:pt idx="263">
                  <c:v>145.42856458604447</c:v>
                </c:pt>
                <c:pt idx="264">
                  <c:v>145.42217822730674</c:v>
                </c:pt>
                <c:pt idx="265">
                  <c:v>144.29658249978073</c:v>
                </c:pt>
                <c:pt idx="266">
                  <c:v>144.76438327731992</c:v>
                </c:pt>
                <c:pt idx="267">
                  <c:v>144.76438327731992</c:v>
                </c:pt>
                <c:pt idx="268">
                  <c:v>142.83330805399694</c:v>
                </c:pt>
                <c:pt idx="269">
                  <c:v>143.53500922030571</c:v>
                </c:pt>
                <c:pt idx="270">
                  <c:v>144.4586363527508</c:v>
                </c:pt>
                <c:pt idx="271">
                  <c:v>145.18907613337939</c:v>
                </c:pt>
                <c:pt idx="272">
                  <c:v>147.12094965154461</c:v>
                </c:pt>
                <c:pt idx="273">
                  <c:v>145.43974071383553</c:v>
                </c:pt>
                <c:pt idx="274">
                  <c:v>143.31627643353823</c:v>
                </c:pt>
                <c:pt idx="275">
                  <c:v>143.21968275762998</c:v>
                </c:pt>
                <c:pt idx="276">
                  <c:v>143.01372268833799</c:v>
                </c:pt>
                <c:pt idx="277">
                  <c:v>142.81414897778373</c:v>
                </c:pt>
                <c:pt idx="278">
                  <c:v>142.20744489769879</c:v>
                </c:pt>
                <c:pt idx="279">
                  <c:v>142.76465469756627</c:v>
                </c:pt>
                <c:pt idx="280">
                  <c:v>143.22048105247219</c:v>
                </c:pt>
                <c:pt idx="281">
                  <c:v>142.92910343506298</c:v>
                </c:pt>
                <c:pt idx="282">
                  <c:v>143.47274222261277</c:v>
                </c:pt>
                <c:pt idx="283">
                  <c:v>143.4136684042887</c:v>
                </c:pt>
                <c:pt idx="284">
                  <c:v>142.80057796546603</c:v>
                </c:pt>
                <c:pt idx="285">
                  <c:v>142.80856091388821</c:v>
                </c:pt>
                <c:pt idx="286">
                  <c:v>142.4237827999396</c:v>
                </c:pt>
                <c:pt idx="287">
                  <c:v>140.77849713013032</c:v>
                </c:pt>
                <c:pt idx="288">
                  <c:v>140.79605961665911</c:v>
                </c:pt>
                <c:pt idx="289">
                  <c:v>140.66274437800885</c:v>
                </c:pt>
                <c:pt idx="290">
                  <c:v>140.28355432795576</c:v>
                </c:pt>
                <c:pt idx="291">
                  <c:v>139.67924513239748</c:v>
                </c:pt>
                <c:pt idx="292">
                  <c:v>139.81096378136328</c:v>
                </c:pt>
                <c:pt idx="293">
                  <c:v>139.20585629096277</c:v>
                </c:pt>
                <c:pt idx="294">
                  <c:v>139.14039611390098</c:v>
                </c:pt>
                <c:pt idx="295">
                  <c:v>138.59196755729786</c:v>
                </c:pt>
                <c:pt idx="296">
                  <c:v>138.52491079055164</c:v>
                </c:pt>
                <c:pt idx="297">
                  <c:v>138.30777459346859</c:v>
                </c:pt>
                <c:pt idx="298">
                  <c:v>138.55205281518701</c:v>
                </c:pt>
                <c:pt idx="299">
                  <c:v>139.64970822323542</c:v>
                </c:pt>
                <c:pt idx="300">
                  <c:v>139.50681344647859</c:v>
                </c:pt>
                <c:pt idx="301">
                  <c:v>139.78382175672789</c:v>
                </c:pt>
                <c:pt idx="302">
                  <c:v>139.30484485139769</c:v>
                </c:pt>
                <c:pt idx="303">
                  <c:v>138.88095029018046</c:v>
                </c:pt>
                <c:pt idx="304">
                  <c:v>138.36046205305496</c:v>
                </c:pt>
                <c:pt idx="305">
                  <c:v>138.36046205305496</c:v>
                </c:pt>
                <c:pt idx="306">
                  <c:v>138.52491079055167</c:v>
                </c:pt>
                <c:pt idx="307">
                  <c:v>136.87403705684684</c:v>
                </c:pt>
                <c:pt idx="308">
                  <c:v>135.93045255334633</c:v>
                </c:pt>
                <c:pt idx="309">
                  <c:v>135.38521717611212</c:v>
                </c:pt>
                <c:pt idx="310">
                  <c:v>135.24631387356635</c:v>
                </c:pt>
                <c:pt idx="311">
                  <c:v>135.06909241859418</c:v>
                </c:pt>
                <c:pt idx="312">
                  <c:v>134.65078592127247</c:v>
                </c:pt>
                <c:pt idx="313">
                  <c:v>133.44775559405142</c:v>
                </c:pt>
                <c:pt idx="314">
                  <c:v>133.27053413907925</c:v>
                </c:pt>
                <c:pt idx="315">
                  <c:v>133.27053413907925</c:v>
                </c:pt>
                <c:pt idx="316">
                  <c:v>131.96372548236997</c:v>
                </c:pt>
                <c:pt idx="317">
                  <c:v>132.21598665251057</c:v>
                </c:pt>
                <c:pt idx="318">
                  <c:v>132.16329919292423</c:v>
                </c:pt>
                <c:pt idx="319">
                  <c:v>132.48421371949547</c:v>
                </c:pt>
                <c:pt idx="320">
                  <c:v>131.85356079414402</c:v>
                </c:pt>
                <c:pt idx="321">
                  <c:v>132.33652917368531</c:v>
                </c:pt>
                <c:pt idx="322">
                  <c:v>132.33652917368531</c:v>
                </c:pt>
                <c:pt idx="323">
                  <c:v>131.63482800737654</c:v>
                </c:pt>
                <c:pt idx="324">
                  <c:v>131.73780804202252</c:v>
                </c:pt>
                <c:pt idx="325">
                  <c:v>131.70108647928052</c:v>
                </c:pt>
                <c:pt idx="326">
                  <c:v>131.52147013978168</c:v>
                </c:pt>
                <c:pt idx="327">
                  <c:v>132.40278764558929</c:v>
                </c:pt>
                <c:pt idx="328">
                  <c:v>131.81843582108644</c:v>
                </c:pt>
                <c:pt idx="329">
                  <c:v>131.87671134456826</c:v>
                </c:pt>
                <c:pt idx="330">
                  <c:v>131.57016612515693</c:v>
                </c:pt>
                <c:pt idx="331">
                  <c:v>131.00257849234063</c:v>
                </c:pt>
                <c:pt idx="332">
                  <c:v>131.8024699242421</c:v>
                </c:pt>
                <c:pt idx="333">
                  <c:v>132.03397542848504</c:v>
                </c:pt>
                <c:pt idx="334">
                  <c:v>131.33466914670294</c:v>
                </c:pt>
                <c:pt idx="335">
                  <c:v>130.79661842304864</c:v>
                </c:pt>
                <c:pt idx="336">
                  <c:v>130.4621328841597</c:v>
                </c:pt>
                <c:pt idx="337">
                  <c:v>130.78464400041537</c:v>
                </c:pt>
                <c:pt idx="338">
                  <c:v>130.26255917360544</c:v>
                </c:pt>
                <c:pt idx="339">
                  <c:v>130.58986005891441</c:v>
                </c:pt>
                <c:pt idx="340">
                  <c:v>130.51721522827268</c:v>
                </c:pt>
                <c:pt idx="341">
                  <c:v>129.95042589029859</c:v>
                </c:pt>
                <c:pt idx="342">
                  <c:v>129.62073012046295</c:v>
                </c:pt>
                <c:pt idx="343">
                  <c:v>130.83014680642174</c:v>
                </c:pt>
                <c:pt idx="344">
                  <c:v>130.38150510509578</c:v>
                </c:pt>
                <c:pt idx="345">
                  <c:v>130.4621328841597</c:v>
                </c:pt>
                <c:pt idx="346">
                  <c:v>130.74951902735782</c:v>
                </c:pt>
                <c:pt idx="347">
                  <c:v>131.04488811897812</c:v>
                </c:pt>
                <c:pt idx="348">
                  <c:v>131.08320627140455</c:v>
                </c:pt>
                <c:pt idx="349">
                  <c:v>130.95627739149205</c:v>
                </c:pt>
                <c:pt idx="350">
                  <c:v>130.84531440842386</c:v>
                </c:pt>
                <c:pt idx="351">
                  <c:v>130.47490560163516</c:v>
                </c:pt>
                <c:pt idx="352">
                  <c:v>130.47011583258183</c:v>
                </c:pt>
                <c:pt idx="353">
                  <c:v>130.09411896189761</c:v>
                </c:pt>
                <c:pt idx="354">
                  <c:v>130.20428365012356</c:v>
                </c:pt>
                <c:pt idx="355">
                  <c:v>128.8360062905636</c:v>
                </c:pt>
                <c:pt idx="356">
                  <c:v>128.55261162157655</c:v>
                </c:pt>
                <c:pt idx="357">
                  <c:v>128.38816288407983</c:v>
                </c:pt>
                <c:pt idx="358">
                  <c:v>127.95229390022935</c:v>
                </c:pt>
                <c:pt idx="359">
                  <c:v>127.5842799779673</c:v>
                </c:pt>
                <c:pt idx="360">
                  <c:v>127.65852139829349</c:v>
                </c:pt>
                <c:pt idx="361">
                  <c:v>127.24580296486728</c:v>
                </c:pt>
                <c:pt idx="362">
                  <c:v>127.05820367694626</c:v>
                </c:pt>
                <c:pt idx="363">
                  <c:v>127.00950769157103</c:v>
                </c:pt>
                <c:pt idx="364">
                  <c:v>126.79396808417243</c:v>
                </c:pt>
                <c:pt idx="365">
                  <c:v>126.02680674080189</c:v>
                </c:pt>
                <c:pt idx="366">
                  <c:v>126.38124965074626</c:v>
                </c:pt>
                <c:pt idx="367">
                  <c:v>126.3557042157953</c:v>
                </c:pt>
                <c:pt idx="368">
                  <c:v>127.03185994715312</c:v>
                </c:pt>
                <c:pt idx="369">
                  <c:v>127.94191606728053</c:v>
                </c:pt>
                <c:pt idx="370">
                  <c:v>128.06565176782416</c:v>
                </c:pt>
                <c:pt idx="371">
                  <c:v>126.97997078240901</c:v>
                </c:pt>
                <c:pt idx="372">
                  <c:v>126.57443700256275</c:v>
                </c:pt>
                <c:pt idx="373">
                  <c:v>128.82882163698363</c:v>
                </c:pt>
                <c:pt idx="374">
                  <c:v>128.20694995489657</c:v>
                </c:pt>
                <c:pt idx="375">
                  <c:v>129.55606823824334</c:v>
                </c:pt>
                <c:pt idx="376">
                  <c:v>129.88815889260562</c:v>
                </c:pt>
                <c:pt idx="377">
                  <c:v>129.51056543223694</c:v>
                </c:pt>
                <c:pt idx="378">
                  <c:v>128.90545794183643</c:v>
                </c:pt>
                <c:pt idx="379">
                  <c:v>129.3213695546315</c:v>
                </c:pt>
                <c:pt idx="380">
                  <c:v>128.58294682558076</c:v>
                </c:pt>
                <c:pt idx="381">
                  <c:v>128.79289836908382</c:v>
                </c:pt>
                <c:pt idx="382">
                  <c:v>128.41929638292626</c:v>
                </c:pt>
                <c:pt idx="383">
                  <c:v>127.10530307263703</c:v>
                </c:pt>
                <c:pt idx="384">
                  <c:v>126.32217583242213</c:v>
                </c:pt>
                <c:pt idx="385">
                  <c:v>125.57177868073812</c:v>
                </c:pt>
                <c:pt idx="386">
                  <c:v>124.26975979308216</c:v>
                </c:pt>
                <c:pt idx="387">
                  <c:v>123.79796754133189</c:v>
                </c:pt>
                <c:pt idx="388">
                  <c:v>123.90254416566231</c:v>
                </c:pt>
                <c:pt idx="389">
                  <c:v>123.61755290699082</c:v>
                </c:pt>
                <c:pt idx="390">
                  <c:v>122.75459618255424</c:v>
                </c:pt>
                <c:pt idx="391">
                  <c:v>122.78093991234741</c:v>
                </c:pt>
                <c:pt idx="392">
                  <c:v>123.08668683691653</c:v>
                </c:pt>
                <c:pt idx="393">
                  <c:v>123.04278062059458</c:v>
                </c:pt>
                <c:pt idx="394">
                  <c:v>121.82218780684477</c:v>
                </c:pt>
                <c:pt idx="395">
                  <c:v>121.94512521254619</c:v>
                </c:pt>
                <c:pt idx="396">
                  <c:v>122.03533252971671</c:v>
                </c:pt>
                <c:pt idx="397">
                  <c:v>121.5611453934398</c:v>
                </c:pt>
                <c:pt idx="398">
                  <c:v>121.11569687148271</c:v>
                </c:pt>
                <c:pt idx="399">
                  <c:v>121.72798901546317</c:v>
                </c:pt>
                <c:pt idx="400">
                  <c:v>120.57684785298622</c:v>
                </c:pt>
                <c:pt idx="401">
                  <c:v>120.74049829564071</c:v>
                </c:pt>
                <c:pt idx="402">
                  <c:v>120.86423399618434</c:v>
                </c:pt>
                <c:pt idx="403">
                  <c:v>120.46987634412913</c:v>
                </c:pt>
                <c:pt idx="404">
                  <c:v>120.71974262974307</c:v>
                </c:pt>
                <c:pt idx="405">
                  <c:v>121.12128493537823</c:v>
                </c:pt>
                <c:pt idx="406">
                  <c:v>121.1252764095893</c:v>
                </c:pt>
                <c:pt idx="407">
                  <c:v>120.25593332641498</c:v>
                </c:pt>
                <c:pt idx="408">
                  <c:v>119.96216082447911</c:v>
                </c:pt>
                <c:pt idx="409">
                  <c:v>118.37036090909837</c:v>
                </c:pt>
                <c:pt idx="410">
                  <c:v>118.08776453495354</c:v>
                </c:pt>
                <c:pt idx="411">
                  <c:v>117.49782464655515</c:v>
                </c:pt>
                <c:pt idx="412">
                  <c:v>118.06541227937146</c:v>
                </c:pt>
                <c:pt idx="413">
                  <c:v>117.26631914231221</c:v>
                </c:pt>
                <c:pt idx="414">
                  <c:v>116.974941524903</c:v>
                </c:pt>
                <c:pt idx="415">
                  <c:v>120.26471456967937</c:v>
                </c:pt>
                <c:pt idx="416">
                  <c:v>119.48877198304442</c:v>
                </c:pt>
                <c:pt idx="417">
                  <c:v>118.05982421547596</c:v>
                </c:pt>
                <c:pt idx="418">
                  <c:v>117.04199829164925</c:v>
                </c:pt>
                <c:pt idx="419">
                  <c:v>116.2660557050143</c:v>
                </c:pt>
                <c:pt idx="420">
                  <c:v>114.56409110140758</c:v>
                </c:pt>
                <c:pt idx="421">
                  <c:v>114.56409110140758</c:v>
                </c:pt>
                <c:pt idx="422">
                  <c:v>114.39565088969981</c:v>
                </c:pt>
                <c:pt idx="423">
                  <c:v>114.48905138623921</c:v>
                </c:pt>
                <c:pt idx="424">
                  <c:v>114.10826474650169</c:v>
                </c:pt>
                <c:pt idx="425">
                  <c:v>113.03535647856199</c:v>
                </c:pt>
                <c:pt idx="426">
                  <c:v>113.03535647856199</c:v>
                </c:pt>
                <c:pt idx="427">
                  <c:v>113.03535647856198</c:v>
                </c:pt>
                <c:pt idx="428">
                  <c:v>112.60587385344921</c:v>
                </c:pt>
                <c:pt idx="429">
                  <c:v>112.17559293349424</c:v>
                </c:pt>
                <c:pt idx="430">
                  <c:v>111.99757318367985</c:v>
                </c:pt>
                <c:pt idx="431">
                  <c:v>111.96404480030672</c:v>
                </c:pt>
                <c:pt idx="432">
                  <c:v>111.04760232144157</c:v>
                </c:pt>
                <c:pt idx="433">
                  <c:v>110.59337255622007</c:v>
                </c:pt>
                <c:pt idx="434">
                  <c:v>110.52871067400051</c:v>
                </c:pt>
                <c:pt idx="435">
                  <c:v>110.48640104736302</c:v>
                </c:pt>
                <c:pt idx="436">
                  <c:v>110.57501177484912</c:v>
                </c:pt>
                <c:pt idx="437">
                  <c:v>110.37224488492598</c:v>
                </c:pt>
                <c:pt idx="438">
                  <c:v>110.48240957315193</c:v>
                </c:pt>
                <c:pt idx="439">
                  <c:v>110.3315318479729</c:v>
                </c:pt>
                <c:pt idx="440">
                  <c:v>109.89486456928019</c:v>
                </c:pt>
                <c:pt idx="441">
                  <c:v>109.57953810660449</c:v>
                </c:pt>
                <c:pt idx="442">
                  <c:v>109.3552172559415</c:v>
                </c:pt>
                <c:pt idx="443">
                  <c:v>109.15644184022946</c:v>
                </c:pt>
                <c:pt idx="444">
                  <c:v>109.60348695187101</c:v>
                </c:pt>
                <c:pt idx="445">
                  <c:v>109.05585669011012</c:v>
                </c:pt>
                <c:pt idx="446">
                  <c:v>108.41961570086318</c:v>
                </c:pt>
                <c:pt idx="447">
                  <c:v>108.65191949994832</c:v>
                </c:pt>
                <c:pt idx="448">
                  <c:v>108.9273312205132</c:v>
                </c:pt>
                <c:pt idx="449">
                  <c:v>109.31929398804176</c:v>
                </c:pt>
                <c:pt idx="450">
                  <c:v>108.69422912658581</c:v>
                </c:pt>
                <c:pt idx="451">
                  <c:v>108.79321768702071</c:v>
                </c:pt>
                <c:pt idx="452">
                  <c:v>108.56410706730445</c:v>
                </c:pt>
                <c:pt idx="453">
                  <c:v>108.41243104728321</c:v>
                </c:pt>
                <c:pt idx="454">
                  <c:v>108.66628880710822</c:v>
                </c:pt>
                <c:pt idx="455">
                  <c:v>108.6662888071082</c:v>
                </c:pt>
                <c:pt idx="456">
                  <c:v>109.07022599727</c:v>
                </c:pt>
                <c:pt idx="457">
                  <c:v>108.89699601650889</c:v>
                </c:pt>
                <c:pt idx="458">
                  <c:v>108.95207836062187</c:v>
                </c:pt>
                <c:pt idx="459">
                  <c:v>109.30332809119736</c:v>
                </c:pt>
                <c:pt idx="460">
                  <c:v>109.52924553154477</c:v>
                </c:pt>
                <c:pt idx="461">
                  <c:v>108.91136532366879</c:v>
                </c:pt>
                <c:pt idx="462">
                  <c:v>109.29694173245963</c:v>
                </c:pt>
                <c:pt idx="463">
                  <c:v>108.51620937677137</c:v>
                </c:pt>
                <c:pt idx="464">
                  <c:v>108.90497896493108</c:v>
                </c:pt>
                <c:pt idx="465">
                  <c:v>108.27033456536853</c:v>
                </c:pt>
                <c:pt idx="466">
                  <c:v>109.3153025138306</c:v>
                </c:pt>
                <c:pt idx="467">
                  <c:v>110.14153767552523</c:v>
                </c:pt>
                <c:pt idx="468">
                  <c:v>110.14153767552523</c:v>
                </c:pt>
                <c:pt idx="469">
                  <c:v>109.86852083948699</c:v>
                </c:pt>
                <c:pt idx="470">
                  <c:v>110.80971045846087</c:v>
                </c:pt>
                <c:pt idx="471">
                  <c:v>109.23467473476668</c:v>
                </c:pt>
                <c:pt idx="472">
                  <c:v>108.89380283714002</c:v>
                </c:pt>
                <c:pt idx="473">
                  <c:v>109.37756951152355</c:v>
                </c:pt>
                <c:pt idx="474">
                  <c:v>109.98826506581956</c:v>
                </c:pt>
                <c:pt idx="475">
                  <c:v>110.57261689032242</c:v>
                </c:pt>
                <c:pt idx="476">
                  <c:v>110.74345198655688</c:v>
                </c:pt>
                <c:pt idx="477">
                  <c:v>109.74718002347002</c:v>
                </c:pt>
                <c:pt idx="478">
                  <c:v>110.04015423056367</c:v>
                </c:pt>
                <c:pt idx="479">
                  <c:v>109.08299871474546</c:v>
                </c:pt>
                <c:pt idx="480">
                  <c:v>109.59949547765987</c:v>
                </c:pt>
                <c:pt idx="481">
                  <c:v>109.56995856849782</c:v>
                </c:pt>
                <c:pt idx="482">
                  <c:v>109.81663167474289</c:v>
                </c:pt>
                <c:pt idx="483">
                  <c:v>110.61971628601322</c:v>
                </c:pt>
                <c:pt idx="484">
                  <c:v>110.1686797001606</c:v>
                </c:pt>
                <c:pt idx="485">
                  <c:v>109.70726528135916</c:v>
                </c:pt>
                <c:pt idx="486">
                  <c:v>109.15165207117612</c:v>
                </c:pt>
                <c:pt idx="487">
                  <c:v>108.2320164129421</c:v>
                </c:pt>
                <c:pt idx="488">
                  <c:v>108.85628297955581</c:v>
                </c:pt>
                <c:pt idx="489">
                  <c:v>108.52578891487798</c:v>
                </c:pt>
                <c:pt idx="490">
                  <c:v>109.20513782560468</c:v>
                </c:pt>
                <c:pt idx="491">
                  <c:v>110.32993525828846</c:v>
                </c:pt>
                <c:pt idx="492">
                  <c:v>111.05079550081042</c:v>
                </c:pt>
                <c:pt idx="493">
                  <c:v>111.83232615134091</c:v>
                </c:pt>
                <c:pt idx="494">
                  <c:v>112.09895662864139</c:v>
                </c:pt>
                <c:pt idx="495">
                  <c:v>112.10853616674798</c:v>
                </c:pt>
                <c:pt idx="496">
                  <c:v>112.23865822602936</c:v>
                </c:pt>
                <c:pt idx="497">
                  <c:v>112.30810987730223</c:v>
                </c:pt>
                <c:pt idx="498">
                  <c:v>112.64499030071781</c:v>
                </c:pt>
                <c:pt idx="499">
                  <c:v>113.06569168256618</c:v>
                </c:pt>
                <c:pt idx="500">
                  <c:v>112.61305850702914</c:v>
                </c:pt>
                <c:pt idx="501">
                  <c:v>113.11518596278364</c:v>
                </c:pt>
                <c:pt idx="502">
                  <c:v>113.19661203668977</c:v>
                </c:pt>
                <c:pt idx="503">
                  <c:v>112.60986532766027</c:v>
                </c:pt>
                <c:pt idx="504">
                  <c:v>112.49411257553881</c:v>
                </c:pt>
                <c:pt idx="505">
                  <c:v>112.59629431534259</c:v>
                </c:pt>
                <c:pt idx="506">
                  <c:v>112.67692209440652</c:v>
                </c:pt>
                <c:pt idx="507">
                  <c:v>112.5779335339716</c:v>
                </c:pt>
                <c:pt idx="508">
                  <c:v>113.14232798741904</c:v>
                </c:pt>
                <c:pt idx="509">
                  <c:v>113.10001836078155</c:v>
                </c:pt>
                <c:pt idx="510">
                  <c:v>113.59336457327167</c:v>
                </c:pt>
                <c:pt idx="511">
                  <c:v>113.4536629758837</c:v>
                </c:pt>
                <c:pt idx="512">
                  <c:v>113.81369394972357</c:v>
                </c:pt>
                <c:pt idx="513">
                  <c:v>114.41161678654412</c:v>
                </c:pt>
                <c:pt idx="514">
                  <c:v>113.45286468104148</c:v>
                </c:pt>
                <c:pt idx="515">
                  <c:v>113.72189004286861</c:v>
                </c:pt>
                <c:pt idx="516">
                  <c:v>113.49357771799454</c:v>
                </c:pt>
                <c:pt idx="517">
                  <c:v>114.07234147860187</c:v>
                </c:pt>
                <c:pt idx="518">
                  <c:v>113.8208786033035</c:v>
                </c:pt>
                <c:pt idx="519">
                  <c:v>114.11864257945044</c:v>
                </c:pt>
                <c:pt idx="520">
                  <c:v>114.01246936543558</c:v>
                </c:pt>
                <c:pt idx="521">
                  <c:v>113.92385863794948</c:v>
                </c:pt>
                <c:pt idx="522">
                  <c:v>113.65802645549122</c:v>
                </c:pt>
                <c:pt idx="523">
                  <c:v>113.65802645549124</c:v>
                </c:pt>
                <c:pt idx="524">
                  <c:v>113.18783079342541</c:v>
                </c:pt>
                <c:pt idx="525">
                  <c:v>112.63620905745344</c:v>
                </c:pt>
                <c:pt idx="526">
                  <c:v>112.53482561249189</c:v>
                </c:pt>
                <c:pt idx="527">
                  <c:v>111.57846839151588</c:v>
                </c:pt>
                <c:pt idx="528">
                  <c:v>111.1673465477741</c:v>
                </c:pt>
                <c:pt idx="529">
                  <c:v>111.1673465477741</c:v>
                </c:pt>
                <c:pt idx="530">
                  <c:v>111.18650562398732</c:v>
                </c:pt>
                <c:pt idx="531">
                  <c:v>110.72349461550145</c:v>
                </c:pt>
                <c:pt idx="532">
                  <c:v>111.31103961937319</c:v>
                </c:pt>
                <c:pt idx="533">
                  <c:v>111.59283769867582</c:v>
                </c:pt>
                <c:pt idx="534">
                  <c:v>112.19874348391853</c:v>
                </c:pt>
                <c:pt idx="535">
                  <c:v>112.03349645157961</c:v>
                </c:pt>
                <c:pt idx="536">
                  <c:v>111.62556778720671</c:v>
                </c:pt>
                <c:pt idx="537">
                  <c:v>111.22482377641376</c:v>
                </c:pt>
                <c:pt idx="538">
                  <c:v>111.28868736379111</c:v>
                </c:pt>
                <c:pt idx="539">
                  <c:v>110.67559692496846</c:v>
                </c:pt>
                <c:pt idx="540">
                  <c:v>110.80492068940762</c:v>
                </c:pt>
                <c:pt idx="541">
                  <c:v>110.08246385720123</c:v>
                </c:pt>
                <c:pt idx="542">
                  <c:v>110.2349381720647</c:v>
                </c:pt>
                <c:pt idx="543">
                  <c:v>109.83179927674509</c:v>
                </c:pt>
                <c:pt idx="544">
                  <c:v>109.97389575865971</c:v>
                </c:pt>
                <c:pt idx="545">
                  <c:v>110.44089824135668</c:v>
                </c:pt>
                <c:pt idx="546">
                  <c:v>111.73253929606383</c:v>
                </c:pt>
                <c:pt idx="547">
                  <c:v>112.42945069331928</c:v>
                </c:pt>
                <c:pt idx="548">
                  <c:v>111.78762164017679</c:v>
                </c:pt>
                <c:pt idx="549">
                  <c:v>112.70007264483087</c:v>
                </c:pt>
                <c:pt idx="550">
                  <c:v>112.82779981958559</c:v>
                </c:pt>
                <c:pt idx="551">
                  <c:v>113.0058195694</c:v>
                </c:pt>
                <c:pt idx="552">
                  <c:v>113.24211484269625</c:v>
                </c:pt>
                <c:pt idx="553">
                  <c:v>113.62848954632931</c:v>
                </c:pt>
                <c:pt idx="554">
                  <c:v>113.74983036234629</c:v>
                </c:pt>
                <c:pt idx="555">
                  <c:v>114.71257394206002</c:v>
                </c:pt>
                <c:pt idx="556">
                  <c:v>114.44674175960175</c:v>
                </c:pt>
                <c:pt idx="557">
                  <c:v>114.33418218684915</c:v>
                </c:pt>
                <c:pt idx="558">
                  <c:v>113.3666488380821</c:v>
                </c:pt>
                <c:pt idx="559">
                  <c:v>112.36159563173086</c:v>
                </c:pt>
                <c:pt idx="560">
                  <c:v>112.54839662480964</c:v>
                </c:pt>
                <c:pt idx="561">
                  <c:v>112.54839662480964</c:v>
                </c:pt>
                <c:pt idx="562">
                  <c:v>111.85068693271197</c:v>
                </c:pt>
                <c:pt idx="563">
                  <c:v>112.39911548931507</c:v>
                </c:pt>
                <c:pt idx="564">
                  <c:v>114.28947767568499</c:v>
                </c:pt>
                <c:pt idx="565">
                  <c:v>114.28947767568499</c:v>
                </c:pt>
                <c:pt idx="566">
                  <c:v>114.63194616299609</c:v>
                </c:pt>
                <c:pt idx="567">
                  <c:v>115.12449408064401</c:v>
                </c:pt>
                <c:pt idx="568">
                  <c:v>117.31501512768752</c:v>
                </c:pt>
                <c:pt idx="569">
                  <c:v>117.4211883417024</c:v>
                </c:pt>
                <c:pt idx="570">
                  <c:v>117.1968674910394</c:v>
                </c:pt>
                <c:pt idx="571">
                  <c:v>117.12422266039766</c:v>
                </c:pt>
                <c:pt idx="572">
                  <c:v>116.84641605530614</c:v>
                </c:pt>
                <c:pt idx="573">
                  <c:v>116.6236917943276</c:v>
                </c:pt>
                <c:pt idx="574">
                  <c:v>116.10400185204432</c:v>
                </c:pt>
                <c:pt idx="575">
                  <c:v>116.08005300677779</c:v>
                </c:pt>
                <c:pt idx="576">
                  <c:v>116.53987083589479</c:v>
                </c:pt>
                <c:pt idx="577">
                  <c:v>116.53987083589479</c:v>
                </c:pt>
                <c:pt idx="578">
                  <c:v>116.6157088459054</c:v>
                </c:pt>
                <c:pt idx="579">
                  <c:v>116.78335076277098</c:v>
                </c:pt>
                <c:pt idx="580">
                  <c:v>116.54785378431696</c:v>
                </c:pt>
                <c:pt idx="581">
                  <c:v>116.74024284129125</c:v>
                </c:pt>
                <c:pt idx="582">
                  <c:v>116.25966934627661</c:v>
                </c:pt>
                <c:pt idx="583">
                  <c:v>115.81102764495066</c:v>
                </c:pt>
                <c:pt idx="584">
                  <c:v>116.18702451563487</c:v>
                </c:pt>
                <c:pt idx="585">
                  <c:v>116.44806692903984</c:v>
                </c:pt>
                <c:pt idx="586">
                  <c:v>116.05131439245798</c:v>
                </c:pt>
                <c:pt idx="587">
                  <c:v>116.30676874196745</c:v>
                </c:pt>
                <c:pt idx="588">
                  <c:v>115.82060718305726</c:v>
                </c:pt>
                <c:pt idx="589">
                  <c:v>117.4626996734977</c:v>
                </c:pt>
                <c:pt idx="590">
                  <c:v>117.06035907302032</c:v>
                </c:pt>
                <c:pt idx="591">
                  <c:v>117.4299695849668</c:v>
                </c:pt>
                <c:pt idx="592">
                  <c:v>117.8706283378706</c:v>
                </c:pt>
                <c:pt idx="593">
                  <c:v>118.96189738718128</c:v>
                </c:pt>
                <c:pt idx="594">
                  <c:v>118.03587537020952</c:v>
                </c:pt>
                <c:pt idx="595">
                  <c:v>118.03028730631401</c:v>
                </c:pt>
                <c:pt idx="596">
                  <c:v>118.31847174435437</c:v>
                </c:pt>
                <c:pt idx="597">
                  <c:v>118.42464495836923</c:v>
                </c:pt>
                <c:pt idx="598">
                  <c:v>118.32166492372323</c:v>
                </c:pt>
                <c:pt idx="599">
                  <c:v>117.77084148259348</c:v>
                </c:pt>
                <c:pt idx="600">
                  <c:v>118.11091508537794</c:v>
                </c:pt>
                <c:pt idx="601">
                  <c:v>117.89537547797934</c:v>
                </c:pt>
                <c:pt idx="602">
                  <c:v>118.69367032019638</c:v>
                </c:pt>
                <c:pt idx="603">
                  <c:v>118.80144012389569</c:v>
                </c:pt>
                <c:pt idx="604">
                  <c:v>118.67610783366759</c:v>
                </c:pt>
                <c:pt idx="605">
                  <c:v>117.75008581669584</c:v>
                </c:pt>
                <c:pt idx="606">
                  <c:v>117.89617377282154</c:v>
                </c:pt>
                <c:pt idx="607">
                  <c:v>117.99356574357202</c:v>
                </c:pt>
                <c:pt idx="608">
                  <c:v>117.8754181069239</c:v>
                </c:pt>
                <c:pt idx="609">
                  <c:v>118.69367032019635</c:v>
                </c:pt>
                <c:pt idx="610">
                  <c:v>118.07978158653147</c:v>
                </c:pt>
                <c:pt idx="611">
                  <c:v>116.91826259110569</c:v>
                </c:pt>
                <c:pt idx="612">
                  <c:v>116.98691594753637</c:v>
                </c:pt>
                <c:pt idx="613">
                  <c:v>117.2790918597878</c:v>
                </c:pt>
                <c:pt idx="614">
                  <c:v>116.6604133570696</c:v>
                </c:pt>
                <c:pt idx="615">
                  <c:v>115.7599367750488</c:v>
                </c:pt>
                <c:pt idx="616">
                  <c:v>116.09601890362217</c:v>
                </c:pt>
                <c:pt idx="617">
                  <c:v>116.52709811841936</c:v>
                </c:pt>
                <c:pt idx="618">
                  <c:v>117.19127942714391</c:v>
                </c:pt>
                <c:pt idx="619">
                  <c:v>114.71816200595556</c:v>
                </c:pt>
                <c:pt idx="620">
                  <c:v>113.79293828382603</c:v>
                </c:pt>
                <c:pt idx="621">
                  <c:v>113.62369977727602</c:v>
                </c:pt>
                <c:pt idx="622">
                  <c:v>114.1098613361862</c:v>
                </c:pt>
                <c:pt idx="623">
                  <c:v>114.44993493897066</c:v>
                </c:pt>
                <c:pt idx="624">
                  <c:v>114.30145209831826</c:v>
                </c:pt>
                <c:pt idx="625">
                  <c:v>113.42013459251068</c:v>
                </c:pt>
                <c:pt idx="626">
                  <c:v>112.96350994276253</c:v>
                </c:pt>
                <c:pt idx="627">
                  <c:v>112.54680003512523</c:v>
                </c:pt>
                <c:pt idx="628">
                  <c:v>110.58618790264022</c:v>
                </c:pt>
                <c:pt idx="629">
                  <c:v>110.02658321824609</c:v>
                </c:pt>
                <c:pt idx="630">
                  <c:v>109.272194592351</c:v>
                </c:pt>
                <c:pt idx="631">
                  <c:v>108.56809854151558</c:v>
                </c:pt>
                <c:pt idx="632">
                  <c:v>108.56809854151558</c:v>
                </c:pt>
                <c:pt idx="633">
                  <c:v>105.91376819114396</c:v>
                </c:pt>
                <c:pt idx="634">
                  <c:v>105.5034446422444</c:v>
                </c:pt>
                <c:pt idx="635">
                  <c:v>107.69077250991906</c:v>
                </c:pt>
                <c:pt idx="636">
                  <c:v>109.8214214437963</c:v>
                </c:pt>
                <c:pt idx="637">
                  <c:v>109.32647864162173</c:v>
                </c:pt>
                <c:pt idx="638">
                  <c:v>109.63701533524416</c:v>
                </c:pt>
                <c:pt idx="639">
                  <c:v>110.63089241380435</c:v>
                </c:pt>
                <c:pt idx="640">
                  <c:v>112.98586219834458</c:v>
                </c:pt>
                <c:pt idx="641">
                  <c:v>109.71444993493921</c:v>
                </c:pt>
                <c:pt idx="642">
                  <c:v>117.3229980761097</c:v>
                </c:pt>
                <c:pt idx="643">
                  <c:v>116.14870636320845</c:v>
                </c:pt>
                <c:pt idx="644">
                  <c:v>117.59840979667456</c:v>
                </c:pt>
                <c:pt idx="645">
                  <c:v>117.34854351106063</c:v>
                </c:pt>
                <c:pt idx="646">
                  <c:v>118.28973313003449</c:v>
                </c:pt>
                <c:pt idx="647">
                  <c:v>118.97945987371001</c:v>
                </c:pt>
                <c:pt idx="648">
                  <c:v>117.99196915388755</c:v>
                </c:pt>
                <c:pt idx="649">
                  <c:v>117.43795253338892</c:v>
                </c:pt>
                <c:pt idx="650">
                  <c:v>119.76099052424048</c:v>
                </c:pt>
                <c:pt idx="651">
                  <c:v>119.79691379214024</c:v>
                </c:pt>
                <c:pt idx="652">
                  <c:v>119.64922924633009</c:v>
                </c:pt>
                <c:pt idx="653">
                  <c:v>118.48930684058877</c:v>
                </c:pt>
                <c:pt idx="654">
                  <c:v>117.97281007767435</c:v>
                </c:pt>
                <c:pt idx="655">
                  <c:v>117.94247487367012</c:v>
                </c:pt>
                <c:pt idx="656">
                  <c:v>117.90176183671706</c:v>
                </c:pt>
                <c:pt idx="657">
                  <c:v>118.53959941564845</c:v>
                </c:pt>
                <c:pt idx="658">
                  <c:v>118.69526690988076</c:v>
                </c:pt>
                <c:pt idx="659">
                  <c:v>117.98478450030763</c:v>
                </c:pt>
                <c:pt idx="660">
                  <c:v>117.60000638635903</c:v>
                </c:pt>
                <c:pt idx="661">
                  <c:v>117.49862294139744</c:v>
                </c:pt>
                <c:pt idx="662">
                  <c:v>118.79824694452678</c:v>
                </c:pt>
                <c:pt idx="663">
                  <c:v>117.44593548181113</c:v>
                </c:pt>
                <c:pt idx="664">
                  <c:v>116.72507523928917</c:v>
                </c:pt>
                <c:pt idx="665">
                  <c:v>119.76657858813603</c:v>
                </c:pt>
                <c:pt idx="666">
                  <c:v>122.04012229877013</c:v>
                </c:pt>
                <c:pt idx="667">
                  <c:v>122.44645437345858</c:v>
                </c:pt>
                <c:pt idx="668">
                  <c:v>121.78546624410289</c:v>
                </c:pt>
                <c:pt idx="669">
                  <c:v>121.03187591305004</c:v>
                </c:pt>
                <c:pt idx="670">
                  <c:v>120.13379421555588</c:v>
                </c:pt>
                <c:pt idx="671">
                  <c:v>119.39776637103178</c:v>
                </c:pt>
                <c:pt idx="672">
                  <c:v>119.36583457734309</c:v>
                </c:pt>
                <c:pt idx="673">
                  <c:v>118.9722752201301</c:v>
                </c:pt>
                <c:pt idx="674">
                  <c:v>118.42624154805365</c:v>
                </c:pt>
                <c:pt idx="675">
                  <c:v>118.32964787214539</c:v>
                </c:pt>
                <c:pt idx="676">
                  <c:v>117.94167657882791</c:v>
                </c:pt>
                <c:pt idx="677">
                  <c:v>117.94167657882792</c:v>
                </c:pt>
                <c:pt idx="678">
                  <c:v>117.92890386135244</c:v>
                </c:pt>
                <c:pt idx="679">
                  <c:v>117.75966535480242</c:v>
                </c:pt>
                <c:pt idx="680">
                  <c:v>115.03827823768458</c:v>
                </c:pt>
                <c:pt idx="681">
                  <c:v>114.86744314145014</c:v>
                </c:pt>
                <c:pt idx="682">
                  <c:v>113.92625352247626</c:v>
                </c:pt>
                <c:pt idx="683">
                  <c:v>113.28921423838709</c:v>
                </c:pt>
                <c:pt idx="684">
                  <c:v>113.0138025178222</c:v>
                </c:pt>
                <c:pt idx="685">
                  <c:v>112.95233381497148</c:v>
                </c:pt>
                <c:pt idx="686">
                  <c:v>112.60667214829149</c:v>
                </c:pt>
                <c:pt idx="687">
                  <c:v>112.27537978877143</c:v>
                </c:pt>
                <c:pt idx="688">
                  <c:v>112.59629431534267</c:v>
                </c:pt>
                <c:pt idx="689">
                  <c:v>112.53482561249197</c:v>
                </c:pt>
                <c:pt idx="690">
                  <c:v>111.77405062785914</c:v>
                </c:pt>
                <c:pt idx="691">
                  <c:v>111.81795684418107</c:v>
                </c:pt>
                <c:pt idx="692">
                  <c:v>111.53456217519403</c:v>
                </c:pt>
                <c:pt idx="693">
                  <c:v>111.5569144307761</c:v>
                </c:pt>
                <c:pt idx="694">
                  <c:v>111.24717603199588</c:v>
                </c:pt>
                <c:pt idx="695">
                  <c:v>110.41535280640574</c:v>
                </c:pt>
                <c:pt idx="696">
                  <c:v>110.82248317593641</c:v>
                </c:pt>
                <c:pt idx="697">
                  <c:v>110.19901490416491</c:v>
                </c:pt>
                <c:pt idx="698">
                  <c:v>110.28203756775548</c:v>
                </c:pt>
                <c:pt idx="699">
                  <c:v>109.87011742917149</c:v>
                </c:pt>
                <c:pt idx="700">
                  <c:v>110.18145241763612</c:v>
                </c:pt>
                <c:pt idx="701">
                  <c:v>109.59710059313326</c:v>
                </c:pt>
                <c:pt idx="702">
                  <c:v>109.57714322207784</c:v>
                </c:pt>
                <c:pt idx="703">
                  <c:v>109.8341941612717</c:v>
                </c:pt>
                <c:pt idx="704">
                  <c:v>110.91987514668686</c:v>
                </c:pt>
                <c:pt idx="705">
                  <c:v>110.68357987339063</c:v>
                </c:pt>
                <c:pt idx="706">
                  <c:v>110.4488811897788</c:v>
                </c:pt>
                <c:pt idx="707">
                  <c:v>111.08751706355243</c:v>
                </c:pt>
                <c:pt idx="708">
                  <c:v>110.3307335531307</c:v>
                </c:pt>
                <c:pt idx="709">
                  <c:v>110.19502342995384</c:v>
                </c:pt>
                <c:pt idx="710">
                  <c:v>110.19502342995384</c:v>
                </c:pt>
                <c:pt idx="711">
                  <c:v>110.32035572018191</c:v>
                </c:pt>
                <c:pt idx="712">
                  <c:v>110.65883273328193</c:v>
                </c:pt>
                <c:pt idx="713">
                  <c:v>111.32221574716428</c:v>
                </c:pt>
                <c:pt idx="714">
                  <c:v>111.1354147540855</c:v>
                </c:pt>
                <c:pt idx="715">
                  <c:v>110.88794335299822</c:v>
                </c:pt>
                <c:pt idx="716">
                  <c:v>111.19369027756736</c:v>
                </c:pt>
                <c:pt idx="717">
                  <c:v>111.28469588958009</c:v>
                </c:pt>
                <c:pt idx="718">
                  <c:v>110.50556012357627</c:v>
                </c:pt>
                <c:pt idx="719">
                  <c:v>110.89353141689377</c:v>
                </c:pt>
                <c:pt idx="720">
                  <c:v>111.60720700583576</c:v>
                </c:pt>
                <c:pt idx="721">
                  <c:v>110.78975308740551</c:v>
                </c:pt>
                <c:pt idx="722">
                  <c:v>112.44701317984806</c:v>
                </c:pt>
                <c:pt idx="723">
                  <c:v>112.44701317984807</c:v>
                </c:pt>
                <c:pt idx="724">
                  <c:v>113.87117117836326</c:v>
                </c:pt>
                <c:pt idx="725">
                  <c:v>112.16441680570325</c:v>
                </c:pt>
                <c:pt idx="726">
                  <c:v>113.24770290659175</c:v>
                </c:pt>
                <c:pt idx="727">
                  <c:v>113.32274262176017</c:v>
                </c:pt>
                <c:pt idx="728">
                  <c:v>113.22056088195639</c:v>
                </c:pt>
                <c:pt idx="729">
                  <c:v>113.40257210598187</c:v>
                </c:pt>
                <c:pt idx="730">
                  <c:v>113.31954944239131</c:v>
                </c:pt>
                <c:pt idx="731">
                  <c:v>112.99384514676677</c:v>
                </c:pt>
                <c:pt idx="732">
                  <c:v>113.29400400744038</c:v>
                </c:pt>
                <c:pt idx="733">
                  <c:v>113.26366880343612</c:v>
                </c:pt>
                <c:pt idx="734">
                  <c:v>113.17026830689674</c:v>
                </c:pt>
                <c:pt idx="735">
                  <c:v>113.08325416909508</c:v>
                </c:pt>
                <c:pt idx="736">
                  <c:v>112.97468607055357</c:v>
                </c:pt>
                <c:pt idx="737">
                  <c:v>112.52923754859646</c:v>
                </c:pt>
                <c:pt idx="738">
                  <c:v>112.75515498894389</c:v>
                </c:pt>
                <c:pt idx="739">
                  <c:v>112.48054156322124</c:v>
                </c:pt>
                <c:pt idx="740">
                  <c:v>112.4510046540592</c:v>
                </c:pt>
                <c:pt idx="741">
                  <c:v>112.16122362633442</c:v>
                </c:pt>
                <c:pt idx="742">
                  <c:v>111.97761581262451</c:v>
                </c:pt>
                <c:pt idx="743">
                  <c:v>110.60614527369566</c:v>
                </c:pt>
                <c:pt idx="744">
                  <c:v>109.74239025441683</c:v>
                </c:pt>
                <c:pt idx="745">
                  <c:v>109.96910598960645</c:v>
                </c:pt>
                <c:pt idx="746">
                  <c:v>109.49491885332952</c:v>
                </c:pt>
                <c:pt idx="747">
                  <c:v>109.27698436140429</c:v>
                </c:pt>
                <c:pt idx="748">
                  <c:v>109.32248716741064</c:v>
                </c:pt>
                <c:pt idx="749">
                  <c:v>108.29188852610845</c:v>
                </c:pt>
                <c:pt idx="750">
                  <c:v>107.63489187096383</c:v>
                </c:pt>
                <c:pt idx="751">
                  <c:v>107.3051961011282</c:v>
                </c:pt>
                <c:pt idx="752">
                  <c:v>108.91455850303772</c:v>
                </c:pt>
                <c:pt idx="753">
                  <c:v>108.91615509272215</c:v>
                </c:pt>
                <c:pt idx="754">
                  <c:v>108.94489370704197</c:v>
                </c:pt>
                <c:pt idx="755">
                  <c:v>109.07661235600776</c:v>
                </c:pt>
                <c:pt idx="756">
                  <c:v>108.91775168240659</c:v>
                </c:pt>
                <c:pt idx="757">
                  <c:v>109.14127423822735</c:v>
                </c:pt>
                <c:pt idx="758">
                  <c:v>108.27911580863297</c:v>
                </c:pt>
                <c:pt idx="759">
                  <c:v>108.14659886482494</c:v>
                </c:pt>
                <c:pt idx="760">
                  <c:v>108.57927466930657</c:v>
                </c:pt>
                <c:pt idx="761">
                  <c:v>108.41083445759877</c:v>
                </c:pt>
                <c:pt idx="762">
                  <c:v>108.73574045838109</c:v>
                </c:pt>
                <c:pt idx="763">
                  <c:v>108.77086543143864</c:v>
                </c:pt>
                <c:pt idx="764">
                  <c:v>108.87464376092686</c:v>
                </c:pt>
                <c:pt idx="765">
                  <c:v>108.85308980018699</c:v>
                </c:pt>
                <c:pt idx="766">
                  <c:v>109.04627715200353</c:v>
                </c:pt>
                <c:pt idx="767">
                  <c:v>108.68464958847922</c:v>
                </c:pt>
                <c:pt idx="768">
                  <c:v>108.60721498878418</c:v>
                </c:pt>
                <c:pt idx="769">
                  <c:v>108.35734870317025</c:v>
                </c:pt>
                <c:pt idx="770">
                  <c:v>108.50822642834927</c:v>
                </c:pt>
                <c:pt idx="771">
                  <c:v>108.24159595104881</c:v>
                </c:pt>
                <c:pt idx="772">
                  <c:v>107.70673840676341</c:v>
                </c:pt>
                <c:pt idx="773">
                  <c:v>107.97017570469501</c:v>
                </c:pt>
                <c:pt idx="774">
                  <c:v>108.63834848763067</c:v>
                </c:pt>
                <c:pt idx="775">
                  <c:v>109.0997629064321</c:v>
                </c:pt>
                <c:pt idx="776">
                  <c:v>109.05026862621465</c:v>
                </c:pt>
                <c:pt idx="777">
                  <c:v>108.83951878786937</c:v>
                </c:pt>
                <c:pt idx="778">
                  <c:v>108.46432021202736</c:v>
                </c:pt>
                <c:pt idx="779">
                  <c:v>108.65910415352832</c:v>
                </c:pt>
                <c:pt idx="780">
                  <c:v>108.65670926900164</c:v>
                </c:pt>
                <c:pt idx="781">
                  <c:v>108.53377186330022</c:v>
                </c:pt>
                <c:pt idx="782">
                  <c:v>108.4339850080231</c:v>
                </c:pt>
                <c:pt idx="783">
                  <c:v>108.29508170547733</c:v>
                </c:pt>
                <c:pt idx="784">
                  <c:v>108.29508170547733</c:v>
                </c:pt>
                <c:pt idx="785">
                  <c:v>108.08592845681648</c:v>
                </c:pt>
                <c:pt idx="786">
                  <c:v>107.8616076061535</c:v>
                </c:pt>
                <c:pt idx="787">
                  <c:v>107.8105167362516</c:v>
                </c:pt>
                <c:pt idx="788">
                  <c:v>108.09949946913417</c:v>
                </c:pt>
                <c:pt idx="789">
                  <c:v>107.03457414961666</c:v>
                </c:pt>
                <c:pt idx="790">
                  <c:v>106.6945005468322</c:v>
                </c:pt>
                <c:pt idx="791">
                  <c:v>106.61946083166379</c:v>
                </c:pt>
                <c:pt idx="792">
                  <c:v>106.68811418809447</c:v>
                </c:pt>
                <c:pt idx="793">
                  <c:v>106.39035021194752</c:v>
                </c:pt>
                <c:pt idx="794">
                  <c:v>106.01275675157886</c:v>
                </c:pt>
                <c:pt idx="795">
                  <c:v>106.07342715958735</c:v>
                </c:pt>
                <c:pt idx="796">
                  <c:v>105.62398716341916</c:v>
                </c:pt>
                <c:pt idx="797">
                  <c:v>106.63462843366592</c:v>
                </c:pt>
                <c:pt idx="798">
                  <c:v>106.82222772158694</c:v>
                </c:pt>
                <c:pt idx="799">
                  <c:v>106.93159411497068</c:v>
                </c:pt>
                <c:pt idx="800">
                  <c:v>107.5414913744245</c:v>
                </c:pt>
                <c:pt idx="801">
                  <c:v>107.63888334517496</c:v>
                </c:pt>
                <c:pt idx="802">
                  <c:v>107.40338636672097</c:v>
                </c:pt>
                <c:pt idx="803">
                  <c:v>107.95181492332406</c:v>
                </c:pt>
                <c:pt idx="804">
                  <c:v>108.25277207883988</c:v>
                </c:pt>
                <c:pt idx="805">
                  <c:v>107.7745934683519</c:v>
                </c:pt>
                <c:pt idx="806">
                  <c:v>108.14739715966726</c:v>
                </c:pt>
                <c:pt idx="807">
                  <c:v>108.28709875705525</c:v>
                </c:pt>
                <c:pt idx="808">
                  <c:v>108.341382806326</c:v>
                </c:pt>
                <c:pt idx="809">
                  <c:v>108.30306465389957</c:v>
                </c:pt>
                <c:pt idx="810">
                  <c:v>109.14606400728074</c:v>
                </c:pt>
                <c:pt idx="811">
                  <c:v>109.44702116279656</c:v>
                </c:pt>
                <c:pt idx="812">
                  <c:v>109.63062897650647</c:v>
                </c:pt>
                <c:pt idx="813">
                  <c:v>109.28576560466873</c:v>
                </c:pt>
                <c:pt idx="814">
                  <c:v>108.73733704806563</c:v>
                </c:pt>
                <c:pt idx="815">
                  <c:v>108.04920689407456</c:v>
                </c:pt>
                <c:pt idx="816">
                  <c:v>108.04920689407456</c:v>
                </c:pt>
                <c:pt idx="817">
                  <c:v>108.65271779479062</c:v>
                </c:pt>
                <c:pt idx="818">
                  <c:v>108.87783694029582</c:v>
                </c:pt>
                <c:pt idx="819">
                  <c:v>108.69742230595475</c:v>
                </c:pt>
                <c:pt idx="820">
                  <c:v>107.63968164001719</c:v>
                </c:pt>
                <c:pt idx="821">
                  <c:v>107.11759681320724</c:v>
                </c:pt>
                <c:pt idx="822">
                  <c:v>107.29162508881055</c:v>
                </c:pt>
                <c:pt idx="823">
                  <c:v>106.80067376084706</c:v>
                </c:pt>
                <c:pt idx="824">
                  <c:v>106.70567667462326</c:v>
                </c:pt>
                <c:pt idx="825">
                  <c:v>106.24665714034847</c:v>
                </c:pt>
                <c:pt idx="826">
                  <c:v>105.85469437281992</c:v>
                </c:pt>
                <c:pt idx="827">
                  <c:v>106.21233046213315</c:v>
                </c:pt>
                <c:pt idx="828">
                  <c:v>106.36320818731218</c:v>
                </c:pt>
                <c:pt idx="829">
                  <c:v>106.36320818731218</c:v>
                </c:pt>
                <c:pt idx="830">
                  <c:v>105.98082495789021</c:v>
                </c:pt>
                <c:pt idx="831">
                  <c:v>105.33899590474772</c:v>
                </c:pt>
                <c:pt idx="832">
                  <c:v>105.10429722113592</c:v>
                </c:pt>
                <c:pt idx="833">
                  <c:v>105.01568649364984</c:v>
                </c:pt>
                <c:pt idx="834">
                  <c:v>105.30786240590128</c:v>
                </c:pt>
                <c:pt idx="835">
                  <c:v>105.47710091245128</c:v>
                </c:pt>
                <c:pt idx="836">
                  <c:v>105.92334772925059</c:v>
                </c:pt>
                <c:pt idx="837">
                  <c:v>106.47337287553813</c:v>
                </c:pt>
                <c:pt idx="838">
                  <c:v>106.2426656661374</c:v>
                </c:pt>
                <c:pt idx="839">
                  <c:v>106.40471951910747</c:v>
                </c:pt>
                <c:pt idx="840">
                  <c:v>105.88902105103527</c:v>
                </c:pt>
                <c:pt idx="841">
                  <c:v>105.72936208259186</c:v>
                </c:pt>
                <c:pt idx="842">
                  <c:v>105.60402979236378</c:v>
                </c:pt>
                <c:pt idx="843">
                  <c:v>106.09657771001167</c:v>
                </c:pt>
                <c:pt idx="844">
                  <c:v>106.31610879162136</c:v>
                </c:pt>
                <c:pt idx="845">
                  <c:v>106.79029592789828</c:v>
                </c:pt>
                <c:pt idx="846">
                  <c:v>105.48508386087344</c:v>
                </c:pt>
                <c:pt idx="847">
                  <c:v>105.22004997325737</c:v>
                </c:pt>
                <c:pt idx="848">
                  <c:v>104.8264906160444</c:v>
                </c:pt>
                <c:pt idx="849">
                  <c:v>104.02340600477406</c:v>
                </c:pt>
                <c:pt idx="850">
                  <c:v>103.43027293700682</c:v>
                </c:pt>
                <c:pt idx="851">
                  <c:v>102.76210015407116</c:v>
                </c:pt>
                <c:pt idx="852">
                  <c:v>102.79243535807541</c:v>
                </c:pt>
                <c:pt idx="853">
                  <c:v>102.40526235960013</c:v>
                </c:pt>
                <c:pt idx="854">
                  <c:v>103.14208849896644</c:v>
                </c:pt>
                <c:pt idx="855">
                  <c:v>102.86108871450605</c:v>
                </c:pt>
                <c:pt idx="856">
                  <c:v>102.41484189770674</c:v>
                </c:pt>
                <c:pt idx="857">
                  <c:v>102.21446989231025</c:v>
                </c:pt>
                <c:pt idx="858">
                  <c:v>101.90872296774111</c:v>
                </c:pt>
                <c:pt idx="859">
                  <c:v>101.99972857975386</c:v>
                </c:pt>
                <c:pt idx="860">
                  <c:v>102.1234642802975</c:v>
                </c:pt>
                <c:pt idx="861">
                  <c:v>101.95662065827415</c:v>
                </c:pt>
                <c:pt idx="862">
                  <c:v>102.14661483072179</c:v>
                </c:pt>
                <c:pt idx="863">
                  <c:v>102.3677425020159</c:v>
                </c:pt>
                <c:pt idx="864">
                  <c:v>102.40925383381118</c:v>
                </c:pt>
                <c:pt idx="865">
                  <c:v>102.14661483072177</c:v>
                </c:pt>
                <c:pt idx="866">
                  <c:v>102.51941852203713</c:v>
                </c:pt>
                <c:pt idx="867">
                  <c:v>102.45635322950199</c:v>
                </c:pt>
                <c:pt idx="868">
                  <c:v>102.09712055050433</c:v>
                </c:pt>
                <c:pt idx="869">
                  <c:v>101.78818044656633</c:v>
                </c:pt>
                <c:pt idx="870">
                  <c:v>101.8432627906793</c:v>
                </c:pt>
                <c:pt idx="871">
                  <c:v>101.60616922254086</c:v>
                </c:pt>
                <c:pt idx="872">
                  <c:v>101.37226883377126</c:v>
                </c:pt>
                <c:pt idx="873">
                  <c:v>100.4781786104882</c:v>
                </c:pt>
                <c:pt idx="874">
                  <c:v>100.29536909162049</c:v>
                </c:pt>
                <c:pt idx="875">
                  <c:v>100.20835495381883</c:v>
                </c:pt>
                <c:pt idx="876">
                  <c:v>100.59153647808299</c:v>
                </c:pt>
                <c:pt idx="877">
                  <c:v>101.08168951120425</c:v>
                </c:pt>
                <c:pt idx="878">
                  <c:v>100.74480908778865</c:v>
                </c:pt>
                <c:pt idx="879">
                  <c:v>100.40313889531977</c:v>
                </c:pt>
                <c:pt idx="880">
                  <c:v>100.47099395690822</c:v>
                </c:pt>
                <c:pt idx="881">
                  <c:v>100.89329192844102</c:v>
                </c:pt>
                <c:pt idx="882">
                  <c:v>101.63011806780733</c:v>
                </c:pt>
                <c:pt idx="883">
                  <c:v>101.66683963054932</c:v>
                </c:pt>
                <c:pt idx="884">
                  <c:v>101.25412119712313</c:v>
                </c:pt>
                <c:pt idx="885">
                  <c:v>100.96833164360942</c:v>
                </c:pt>
                <c:pt idx="886">
                  <c:v>100.84938571211907</c:v>
                </c:pt>
                <c:pt idx="887">
                  <c:v>100.87572944191224</c:v>
                </c:pt>
                <c:pt idx="888">
                  <c:v>99.983235808313594</c:v>
                </c:pt>
                <c:pt idx="889">
                  <c:v>99.07238139334396</c:v>
                </c:pt>
                <c:pt idx="890">
                  <c:v>99.916179041567361</c:v>
                </c:pt>
                <c:pt idx="891">
                  <c:v>99.845929095452277</c:v>
                </c:pt>
                <c:pt idx="892">
                  <c:v>99.680682063113352</c:v>
                </c:pt>
                <c:pt idx="893">
                  <c:v>99.077969457239476</c:v>
                </c:pt>
                <c:pt idx="894">
                  <c:v>99.09553194376825</c:v>
                </c:pt>
                <c:pt idx="895">
                  <c:v>99.576105438782903</c:v>
                </c:pt>
                <c:pt idx="896">
                  <c:v>99.780468918390469</c:v>
                </c:pt>
                <c:pt idx="897">
                  <c:v>99.231242066945143</c:v>
                </c:pt>
                <c:pt idx="898">
                  <c:v>99.489889595823456</c:v>
                </c:pt>
                <c:pt idx="899">
                  <c:v>100.12054252117491</c:v>
                </c:pt>
                <c:pt idx="900">
                  <c:v>99.639170731318046</c:v>
                </c:pt>
                <c:pt idx="901">
                  <c:v>99.56253442646522</c:v>
                </c:pt>
                <c:pt idx="902">
                  <c:v>99.293509064638073</c:v>
                </c:pt>
                <c:pt idx="903">
                  <c:v>98.672435677393239</c:v>
                </c:pt>
                <c:pt idx="904">
                  <c:v>98.209424668907374</c:v>
                </c:pt>
                <c:pt idx="905">
                  <c:v>97.718473340943888</c:v>
                </c:pt>
                <c:pt idx="906">
                  <c:v>97.545243360182809</c:v>
                </c:pt>
                <c:pt idx="907">
                  <c:v>96.820391643449739</c:v>
                </c:pt>
                <c:pt idx="908">
                  <c:v>97.084627236223596</c:v>
                </c:pt>
                <c:pt idx="909">
                  <c:v>96.941732459466735</c:v>
                </c:pt>
                <c:pt idx="910">
                  <c:v>96.97366425315542</c:v>
                </c:pt>
                <c:pt idx="911">
                  <c:v>96.790854734287734</c:v>
                </c:pt>
                <c:pt idx="912">
                  <c:v>97.198783398660638</c:v>
                </c:pt>
                <c:pt idx="913">
                  <c:v>97.093408479488005</c:v>
                </c:pt>
                <c:pt idx="914">
                  <c:v>96.722999672699288</c:v>
                </c:pt>
                <c:pt idx="915">
                  <c:v>96.898624537987033</c:v>
                </c:pt>
                <c:pt idx="916">
                  <c:v>97.390374160792732</c:v>
                </c:pt>
                <c:pt idx="917">
                  <c:v>97.031141481795061</c:v>
                </c:pt>
                <c:pt idx="918">
                  <c:v>96.343011327803978</c:v>
                </c:pt>
                <c:pt idx="919">
                  <c:v>97.106979491805689</c:v>
                </c:pt>
                <c:pt idx="920">
                  <c:v>97.908467513391571</c:v>
                </c:pt>
                <c:pt idx="921">
                  <c:v>98.67163738255104</c:v>
                </c:pt>
                <c:pt idx="922">
                  <c:v>98.436140404097017</c:v>
                </c:pt>
                <c:pt idx="923">
                  <c:v>98.544708502638542</c:v>
                </c:pt>
                <c:pt idx="924">
                  <c:v>98.957426936064735</c:v>
                </c:pt>
                <c:pt idx="925">
                  <c:v>98.642898768231248</c:v>
                </c:pt>
                <c:pt idx="926">
                  <c:v>98.710753829819694</c:v>
                </c:pt>
                <c:pt idx="927">
                  <c:v>98.462484133890214</c:v>
                </c:pt>
                <c:pt idx="928">
                  <c:v>97.930819768973677</c:v>
                </c:pt>
                <c:pt idx="929">
                  <c:v>97.803092594218967</c:v>
                </c:pt>
                <c:pt idx="930">
                  <c:v>96.701445711959465</c:v>
                </c:pt>
                <c:pt idx="931">
                  <c:v>95.620554495597617</c:v>
                </c:pt>
                <c:pt idx="932">
                  <c:v>95.620554495597617</c:v>
                </c:pt>
                <c:pt idx="933">
                  <c:v>94.443867898169714</c:v>
                </c:pt>
                <c:pt idx="934">
                  <c:v>94.190010138344718</c:v>
                </c:pt>
                <c:pt idx="935">
                  <c:v>94.394373617952269</c:v>
                </c:pt>
                <c:pt idx="936">
                  <c:v>94.403953156058861</c:v>
                </c:pt>
                <c:pt idx="937">
                  <c:v>93.424445384658569</c:v>
                </c:pt>
                <c:pt idx="938">
                  <c:v>93.501081689511409</c:v>
                </c:pt>
                <c:pt idx="939">
                  <c:v>92.867235584791089</c:v>
                </c:pt>
                <c:pt idx="940">
                  <c:v>93.331843182961407</c:v>
                </c:pt>
                <c:pt idx="941">
                  <c:v>92.165534418482324</c:v>
                </c:pt>
                <c:pt idx="942">
                  <c:v>92.812153240678128</c:v>
                </c:pt>
                <c:pt idx="943">
                  <c:v>93.39490847549655</c:v>
                </c:pt>
                <c:pt idx="944">
                  <c:v>94.102996000543044</c:v>
                </c:pt>
                <c:pt idx="945">
                  <c:v>94.435086654905334</c:v>
                </c:pt>
                <c:pt idx="946">
                  <c:v>95.291657020604205</c:v>
                </c:pt>
                <c:pt idx="947">
                  <c:v>95.218213895120243</c:v>
                </c:pt>
                <c:pt idx="948">
                  <c:v>94.861376100649224</c:v>
                </c:pt>
                <c:pt idx="949">
                  <c:v>94.870955638755845</c:v>
                </c:pt>
                <c:pt idx="950">
                  <c:v>94.347274222261461</c:v>
                </c:pt>
                <c:pt idx="951">
                  <c:v>94.05749319453669</c:v>
                </c:pt>
                <c:pt idx="952">
                  <c:v>94.411936104481057</c:v>
                </c:pt>
                <c:pt idx="953">
                  <c:v>92.557497186010906</c:v>
                </c:pt>
                <c:pt idx="954">
                  <c:v>91.863778968124308</c:v>
                </c:pt>
                <c:pt idx="955">
                  <c:v>91.023174499269771</c:v>
                </c:pt>
                <c:pt idx="956">
                  <c:v>91.318543590890073</c:v>
                </c:pt>
                <c:pt idx="957">
                  <c:v>91.694540461574292</c:v>
                </c:pt>
                <c:pt idx="958">
                  <c:v>91.209177197506335</c:v>
                </c:pt>
                <c:pt idx="959">
                  <c:v>91.524503660182063</c:v>
                </c:pt>
                <c:pt idx="960">
                  <c:v>90.952126258312447</c:v>
                </c:pt>
                <c:pt idx="961">
                  <c:v>91.110986931913644</c:v>
                </c:pt>
                <c:pt idx="962">
                  <c:v>91.484588918071211</c:v>
                </c:pt>
                <c:pt idx="963">
                  <c:v>91.484588918071211</c:v>
                </c:pt>
                <c:pt idx="964">
                  <c:v>90.31029720516996</c:v>
                </c:pt>
                <c:pt idx="965">
                  <c:v>88.572409333663501</c:v>
                </c:pt>
                <c:pt idx="966">
                  <c:v>88.764798390637807</c:v>
                </c:pt>
                <c:pt idx="967">
                  <c:v>88.249099922565605</c:v>
                </c:pt>
                <c:pt idx="968">
                  <c:v>88.350483367527175</c:v>
                </c:pt>
                <c:pt idx="969">
                  <c:v>88.303383971836368</c:v>
                </c:pt>
                <c:pt idx="970">
                  <c:v>85.6562382750447</c:v>
                </c:pt>
                <c:pt idx="971">
                  <c:v>85.870181292758872</c:v>
                </c:pt>
                <c:pt idx="972">
                  <c:v>85.335323748473456</c:v>
                </c:pt>
                <c:pt idx="973">
                  <c:v>85.216377816983112</c:v>
                </c:pt>
                <c:pt idx="974">
                  <c:v>84.539423790783061</c:v>
                </c:pt>
                <c:pt idx="975">
                  <c:v>84.973696184949134</c:v>
                </c:pt>
                <c:pt idx="976">
                  <c:v>84.279179672220323</c:v>
                </c:pt>
                <c:pt idx="977">
                  <c:v>85.004829683795592</c:v>
                </c:pt>
                <c:pt idx="978">
                  <c:v>85.889340368972071</c:v>
                </c:pt>
                <c:pt idx="979">
                  <c:v>86.378695107251104</c:v>
                </c:pt>
                <c:pt idx="980">
                  <c:v>86.468104129579416</c:v>
                </c:pt>
                <c:pt idx="981">
                  <c:v>86.267732124182956</c:v>
                </c:pt>
                <c:pt idx="982">
                  <c:v>86.275715072605124</c:v>
                </c:pt>
                <c:pt idx="983">
                  <c:v>86.499237628425888</c:v>
                </c:pt>
                <c:pt idx="984">
                  <c:v>86.624569918653947</c:v>
                </c:pt>
                <c:pt idx="985">
                  <c:v>86.554319972538863</c:v>
                </c:pt>
                <c:pt idx="986">
                  <c:v>86.972626469860586</c:v>
                </c:pt>
                <c:pt idx="987">
                  <c:v>86.935106612276385</c:v>
                </c:pt>
                <c:pt idx="988">
                  <c:v>87.196149025681351</c:v>
                </c:pt>
                <c:pt idx="989">
                  <c:v>87.18736778241697</c:v>
                </c:pt>
                <c:pt idx="990">
                  <c:v>87.200140499892427</c:v>
                </c:pt>
                <c:pt idx="991">
                  <c:v>86.962248636911752</c:v>
                </c:pt>
                <c:pt idx="992">
                  <c:v>87.323876200436075</c:v>
                </c:pt>
                <c:pt idx="993">
                  <c:v>87.019725865551365</c:v>
                </c:pt>
                <c:pt idx="994">
                  <c:v>86.818555565312678</c:v>
                </c:pt>
                <c:pt idx="995">
                  <c:v>86.788220361308447</c:v>
                </c:pt>
                <c:pt idx="996">
                  <c:v>86.800993078783904</c:v>
                </c:pt>
                <c:pt idx="997">
                  <c:v>86.766666400568582</c:v>
                </c:pt>
                <c:pt idx="998">
                  <c:v>87.457989733928514</c:v>
                </c:pt>
                <c:pt idx="999">
                  <c:v>87.352614814755867</c:v>
                </c:pt>
                <c:pt idx="1000">
                  <c:v>88.396784468375728</c:v>
                </c:pt>
                <c:pt idx="1001">
                  <c:v>88.799923363695328</c:v>
                </c:pt>
                <c:pt idx="1002">
                  <c:v>87.365387532231352</c:v>
                </c:pt>
                <c:pt idx="1003">
                  <c:v>87.093168991035341</c:v>
                </c:pt>
                <c:pt idx="1004">
                  <c:v>86.992583840915998</c:v>
                </c:pt>
                <c:pt idx="1005">
                  <c:v>86.911157767009868</c:v>
                </c:pt>
                <c:pt idx="1006">
                  <c:v>87.227282524527809</c:v>
                </c:pt>
                <c:pt idx="1007">
                  <c:v>87.259214318216479</c:v>
                </c:pt>
                <c:pt idx="1008">
                  <c:v>86.815362385943814</c:v>
                </c:pt>
                <c:pt idx="1009">
                  <c:v>86.885612332058912</c:v>
                </c:pt>
                <c:pt idx="1010">
                  <c:v>86.695618159611257</c:v>
                </c:pt>
                <c:pt idx="1011">
                  <c:v>86.622973328969508</c:v>
                </c:pt>
                <c:pt idx="1012">
                  <c:v>85.977951096458156</c:v>
                </c:pt>
                <c:pt idx="1013">
                  <c:v>86.468104129579416</c:v>
                </c:pt>
                <c:pt idx="1014">
                  <c:v>86.815362385943814</c:v>
                </c:pt>
                <c:pt idx="1015">
                  <c:v>87.663949803220518</c:v>
                </c:pt>
                <c:pt idx="1016">
                  <c:v>87.660756623851626</c:v>
                </c:pt>
                <c:pt idx="1017">
                  <c:v>87.73180486480895</c:v>
                </c:pt>
                <c:pt idx="1018">
                  <c:v>87.259214318216465</c:v>
                </c:pt>
                <c:pt idx="1019">
                  <c:v>86.705197697717864</c:v>
                </c:pt>
                <c:pt idx="1020">
                  <c:v>87.219299576105612</c:v>
                </c:pt>
                <c:pt idx="1021">
                  <c:v>87.103546823984132</c:v>
                </c:pt>
                <c:pt idx="1022">
                  <c:v>87.254424549163161</c:v>
                </c:pt>
                <c:pt idx="1023">
                  <c:v>86.827336808577058</c:v>
                </c:pt>
                <c:pt idx="1024">
                  <c:v>86.302857097240462</c:v>
                </c:pt>
                <c:pt idx="1025">
                  <c:v>86.129627116479384</c:v>
                </c:pt>
                <c:pt idx="1026">
                  <c:v>86.013076069515691</c:v>
                </c:pt>
                <c:pt idx="1027">
                  <c:v>86.402643952517593</c:v>
                </c:pt>
                <c:pt idx="1028">
                  <c:v>86.222229318176545</c:v>
                </c:pt>
                <c:pt idx="1029">
                  <c:v>86.48327173158151</c:v>
                </c:pt>
                <c:pt idx="1030">
                  <c:v>86.581461997174202</c:v>
                </c:pt>
                <c:pt idx="1031">
                  <c:v>86.712382351297805</c:v>
                </c:pt>
                <c:pt idx="1032">
                  <c:v>86.266135534498488</c:v>
                </c:pt>
                <c:pt idx="1033">
                  <c:v>85.878164241180997</c:v>
                </c:pt>
                <c:pt idx="1034">
                  <c:v>85.087852347386132</c:v>
                </c:pt>
                <c:pt idx="1035">
                  <c:v>85.811107474434777</c:v>
                </c:pt>
                <c:pt idx="1036">
                  <c:v>85.338516927842292</c:v>
                </c:pt>
                <c:pt idx="1037">
                  <c:v>85.338516927842292</c:v>
                </c:pt>
                <c:pt idx="1038">
                  <c:v>85.377633375110932</c:v>
                </c:pt>
                <c:pt idx="1039">
                  <c:v>84.944957570629299</c:v>
                </c:pt>
                <c:pt idx="1040">
                  <c:v>85.146127870867986</c:v>
                </c:pt>
                <c:pt idx="1041">
                  <c:v>85.330533979420139</c:v>
                </c:pt>
                <c:pt idx="1042">
                  <c:v>85.420741296590663</c:v>
                </c:pt>
                <c:pt idx="1043">
                  <c:v>85.687371773891172</c:v>
                </c:pt>
                <c:pt idx="1044">
                  <c:v>85.640272378200351</c:v>
                </c:pt>
                <c:pt idx="1045">
                  <c:v>86.430584271995215</c:v>
                </c:pt>
                <c:pt idx="1046">
                  <c:v>86.148786192692597</c:v>
                </c:pt>
                <c:pt idx="1047">
                  <c:v>86.111266335108397</c:v>
                </c:pt>
                <c:pt idx="1048">
                  <c:v>85.477420230388063</c:v>
                </c:pt>
                <c:pt idx="1049">
                  <c:v>86.215842959438817</c:v>
                </c:pt>
                <c:pt idx="1050">
                  <c:v>86.380291696935529</c:v>
                </c:pt>
                <c:pt idx="1051">
                  <c:v>86.298067328187173</c:v>
                </c:pt>
                <c:pt idx="1052">
                  <c:v>86.248573047969728</c:v>
                </c:pt>
                <c:pt idx="1053">
                  <c:v>86.543143844747803</c:v>
                </c:pt>
                <c:pt idx="1054">
                  <c:v>86.315629814715948</c:v>
                </c:pt>
                <c:pt idx="1055">
                  <c:v>86.675660788555817</c:v>
                </c:pt>
                <c:pt idx="1056">
                  <c:v>86.658098302027028</c:v>
                </c:pt>
                <c:pt idx="1057">
                  <c:v>86.752297093408643</c:v>
                </c:pt>
                <c:pt idx="1058">
                  <c:v>87.033296877869034</c:v>
                </c:pt>
                <c:pt idx="1059">
                  <c:v>87.210518332841218</c:v>
                </c:pt>
                <c:pt idx="1060">
                  <c:v>87.415680107290981</c:v>
                </c:pt>
                <c:pt idx="1061">
                  <c:v>86.69402156992679</c:v>
                </c:pt>
                <c:pt idx="1062">
                  <c:v>87.045271300502279</c:v>
                </c:pt>
                <c:pt idx="1063">
                  <c:v>86.136811770059296</c:v>
                </c:pt>
                <c:pt idx="1064">
                  <c:v>85.403977104904072</c:v>
                </c:pt>
                <c:pt idx="1065">
                  <c:v>85.396792451324117</c:v>
                </c:pt>
                <c:pt idx="1066">
                  <c:v>86.637342636129375</c:v>
                </c:pt>
                <c:pt idx="1067">
                  <c:v>87.350219930229187</c:v>
                </c:pt>
                <c:pt idx="1068">
                  <c:v>87.873901346723542</c:v>
                </c:pt>
                <c:pt idx="1069">
                  <c:v>87.873901346723542</c:v>
                </c:pt>
                <c:pt idx="1070">
                  <c:v>87.666344687747127</c:v>
                </c:pt>
                <c:pt idx="1071">
                  <c:v>88.677784252836091</c:v>
                </c:pt>
                <c:pt idx="1072">
                  <c:v>88.53009970702594</c:v>
                </c:pt>
                <c:pt idx="1073">
                  <c:v>88.061500634644531</c:v>
                </c:pt>
                <c:pt idx="1074">
                  <c:v>88.335315765524967</c:v>
                </c:pt>
                <c:pt idx="1075">
                  <c:v>88.847821054228305</c:v>
                </c:pt>
                <c:pt idx="1076">
                  <c:v>88.847821054228305</c:v>
                </c:pt>
                <c:pt idx="1077">
                  <c:v>88.811897786328529</c:v>
                </c:pt>
                <c:pt idx="1078">
                  <c:v>88.961178921823119</c:v>
                </c:pt>
                <c:pt idx="1079">
                  <c:v>88.750429083477812</c:v>
                </c:pt>
                <c:pt idx="1080">
                  <c:v>89.601411385281168</c:v>
                </c:pt>
                <c:pt idx="1081">
                  <c:v>89.621368756336594</c:v>
                </c:pt>
                <c:pt idx="1082">
                  <c:v>88.420733313642174</c:v>
                </c:pt>
                <c:pt idx="1083">
                  <c:v>87.585716908683182</c:v>
                </c:pt>
                <c:pt idx="1084">
                  <c:v>87.129890553777258</c:v>
                </c:pt>
                <c:pt idx="1085">
                  <c:v>86.60301595791401</c:v>
                </c:pt>
                <c:pt idx="1086">
                  <c:v>86.120047578372706</c:v>
                </c:pt>
                <c:pt idx="1087">
                  <c:v>84.238466635267173</c:v>
                </c:pt>
                <c:pt idx="1088">
                  <c:v>83.880032251111729</c:v>
                </c:pt>
                <c:pt idx="1089">
                  <c:v>84.026918502079653</c:v>
                </c:pt>
                <c:pt idx="1090">
                  <c:v>84.496315869303274</c:v>
                </c:pt>
                <c:pt idx="1091">
                  <c:v>84.640008940902334</c:v>
                </c:pt>
                <c:pt idx="1092">
                  <c:v>83.635754029393325</c:v>
                </c:pt>
                <c:pt idx="1093">
                  <c:v>82.634692297253167</c:v>
                </c:pt>
                <c:pt idx="1094">
                  <c:v>82.646666719886412</c:v>
                </c:pt>
                <c:pt idx="1095">
                  <c:v>82.310584591313045</c:v>
                </c:pt>
                <c:pt idx="1096">
                  <c:v>82.68179169294396</c:v>
                </c:pt>
                <c:pt idx="1097">
                  <c:v>82.521334429658339</c:v>
                </c:pt>
                <c:pt idx="1098">
                  <c:v>82.435916881541118</c:v>
                </c:pt>
                <c:pt idx="1099">
                  <c:v>81.653587936168421</c:v>
                </c:pt>
                <c:pt idx="1100">
                  <c:v>82.235544876144644</c:v>
                </c:pt>
                <c:pt idx="1101">
                  <c:v>82.158110276449591</c:v>
                </c:pt>
                <c:pt idx="1102">
                  <c:v>81.512289749096013</c:v>
                </c:pt>
                <c:pt idx="1103">
                  <c:v>82.518939545131687</c:v>
                </c:pt>
                <c:pt idx="1104">
                  <c:v>83.271731581342337</c:v>
                </c:pt>
                <c:pt idx="1105">
                  <c:v>84.549003328889583</c:v>
                </c:pt>
                <c:pt idx="1106">
                  <c:v>84.101958217248054</c:v>
                </c:pt>
                <c:pt idx="1107">
                  <c:v>83.626972786128917</c:v>
                </c:pt>
                <c:pt idx="1108">
                  <c:v>83.471305291896584</c:v>
                </c:pt>
                <c:pt idx="1109">
                  <c:v>82.594777555142301</c:v>
                </c:pt>
                <c:pt idx="1110">
                  <c:v>82.361675461214915</c:v>
                </c:pt>
                <c:pt idx="1111">
                  <c:v>83.861671469740699</c:v>
                </c:pt>
                <c:pt idx="1112">
                  <c:v>83.236606608284774</c:v>
                </c:pt>
                <c:pt idx="1113">
                  <c:v>83.262950338077943</c:v>
                </c:pt>
                <c:pt idx="1114">
                  <c:v>84.287162620642391</c:v>
                </c:pt>
                <c:pt idx="1115">
                  <c:v>84.734207732283934</c:v>
                </c:pt>
                <c:pt idx="1116">
                  <c:v>84.667150965537701</c:v>
                </c:pt>
                <c:pt idx="1117">
                  <c:v>84.641605530586759</c:v>
                </c:pt>
                <c:pt idx="1118">
                  <c:v>85.332130569104493</c:v>
                </c:pt>
                <c:pt idx="1119">
                  <c:v>84.490727805407758</c:v>
                </c:pt>
                <c:pt idx="1120">
                  <c:v>80.418625815258707</c:v>
                </c:pt>
                <c:pt idx="1121">
                  <c:v>79.692975803683424</c:v>
                </c:pt>
                <c:pt idx="1122">
                  <c:v>78.651999329432414</c:v>
                </c:pt>
                <c:pt idx="1123">
                  <c:v>79.110220568864975</c:v>
                </c:pt>
                <c:pt idx="1124">
                  <c:v>77.480900795900027</c:v>
                </c:pt>
                <c:pt idx="1125">
                  <c:v>77.884837986061825</c:v>
                </c:pt>
                <c:pt idx="1126">
                  <c:v>76.827097320124267</c:v>
                </c:pt>
                <c:pt idx="1127">
                  <c:v>76.070313809702526</c:v>
                </c:pt>
                <c:pt idx="1128">
                  <c:v>75.021354387029348</c:v>
                </c:pt>
                <c:pt idx="1129">
                  <c:v>72.937006554000703</c:v>
                </c:pt>
                <c:pt idx="1130">
                  <c:v>75.206558790423713</c:v>
                </c:pt>
                <c:pt idx="1131">
                  <c:v>73.395227793433293</c:v>
                </c:pt>
                <c:pt idx="1132">
                  <c:v>74.163985726488292</c:v>
                </c:pt>
                <c:pt idx="1133">
                  <c:v>76.597188405565788</c:v>
                </c:pt>
                <c:pt idx="1134">
                  <c:v>75.103578755777733</c:v>
                </c:pt>
                <c:pt idx="1135">
                  <c:v>80.793026096258487</c:v>
                </c:pt>
                <c:pt idx="1136">
                  <c:v>76.381648798167191</c:v>
                </c:pt>
                <c:pt idx="1137">
                  <c:v>85.022392170324281</c:v>
                </c:pt>
                <c:pt idx="1138">
                  <c:v>88.973153344456335</c:v>
                </c:pt>
                <c:pt idx="1139">
                  <c:v>88.177253386765955</c:v>
                </c:pt>
                <c:pt idx="1140">
                  <c:v>97.172439668867398</c:v>
                </c:pt>
                <c:pt idx="1141">
                  <c:v>99.334222101591095</c:v>
                </c:pt>
                <c:pt idx="1142">
                  <c:v>99.818787070816839</c:v>
                </c:pt>
                <c:pt idx="1143">
                  <c:v>99.712613856801966</c:v>
                </c:pt>
                <c:pt idx="1144">
                  <c:v>99.156202351776699</c:v>
                </c:pt>
                <c:pt idx="1145">
                  <c:v>99.421236239392769</c:v>
                </c:pt>
                <c:pt idx="1146">
                  <c:v>101.39781426872212</c:v>
                </c:pt>
                <c:pt idx="1147">
                  <c:v>102.42601802549764</c:v>
                </c:pt>
                <c:pt idx="1148">
                  <c:v>101.16231729026809</c:v>
                </c:pt>
                <c:pt idx="1149">
                  <c:v>102.5697110970967</c:v>
                </c:pt>
                <c:pt idx="1150">
                  <c:v>107.86879225973331</c:v>
                </c:pt>
                <c:pt idx="1151">
                  <c:v>107.82728092793803</c:v>
                </c:pt>
                <c:pt idx="1152">
                  <c:v>108.28550216737061</c:v>
                </c:pt>
                <c:pt idx="1153">
                  <c:v>108.32701349916589</c:v>
                </c:pt>
                <c:pt idx="1154">
                  <c:v>108.18332042756683</c:v>
                </c:pt>
                <c:pt idx="1155">
                  <c:v>108.42839694412746</c:v>
                </c:pt>
                <c:pt idx="1156">
                  <c:v>108.26793968084185</c:v>
                </c:pt>
                <c:pt idx="1157">
                  <c:v>108.05718984249656</c:v>
                </c:pt>
                <c:pt idx="1158">
                  <c:v>108.13542273703382</c:v>
                </c:pt>
                <c:pt idx="1159">
                  <c:v>107.96698252532605</c:v>
                </c:pt>
                <c:pt idx="1160">
                  <c:v>108.16895112040696</c:v>
                </c:pt>
                <c:pt idx="1161">
                  <c:v>108.05479495796992</c:v>
                </c:pt>
                <c:pt idx="1162">
                  <c:v>107.62291744833051</c:v>
                </c:pt>
                <c:pt idx="1163">
                  <c:v>107.86240590099563</c:v>
                </c:pt>
                <c:pt idx="1164">
                  <c:v>108.12743978861168</c:v>
                </c:pt>
                <c:pt idx="1165">
                  <c:v>108.9257346308287</c:v>
                </c:pt>
                <c:pt idx="1166">
                  <c:v>108.72775750995889</c:v>
                </c:pt>
                <c:pt idx="1167">
                  <c:v>108.05319836828551</c:v>
                </c:pt>
                <c:pt idx="1168">
                  <c:v>108.06038302186548</c:v>
                </c:pt>
                <c:pt idx="1169">
                  <c:v>108.33100497337703</c:v>
                </c:pt>
                <c:pt idx="1170">
                  <c:v>109.09098166316764</c:v>
                </c:pt>
                <c:pt idx="1171">
                  <c:v>109.66176247535282</c:v>
                </c:pt>
                <c:pt idx="1172">
                  <c:v>109.45101263700751</c:v>
                </c:pt>
                <c:pt idx="1173">
                  <c:v>109.45580240606081</c:v>
                </c:pt>
                <c:pt idx="1174">
                  <c:v>109.61146990029313</c:v>
                </c:pt>
                <c:pt idx="1175">
                  <c:v>109.34483942299265</c:v>
                </c:pt>
                <c:pt idx="1176">
                  <c:v>108.97602720588837</c:v>
                </c:pt>
                <c:pt idx="1177">
                  <c:v>109.29534514277518</c:v>
                </c:pt>
                <c:pt idx="1178">
                  <c:v>109.5068932759627</c:v>
                </c:pt>
                <c:pt idx="1179">
                  <c:v>109.01115217894592</c:v>
                </c:pt>
                <c:pt idx="1180">
                  <c:v>108.6543143844749</c:v>
                </c:pt>
                <c:pt idx="1181">
                  <c:v>108.24718401494422</c:v>
                </c:pt>
                <c:pt idx="1182">
                  <c:v>108.03324099723005</c:v>
                </c:pt>
                <c:pt idx="1183">
                  <c:v>108.22882323357322</c:v>
                </c:pt>
                <c:pt idx="1184">
                  <c:v>108.6678853967926</c:v>
                </c:pt>
                <c:pt idx="1185">
                  <c:v>108.6678853967926</c:v>
                </c:pt>
                <c:pt idx="1186">
                  <c:v>108.27033456536853</c:v>
                </c:pt>
                <c:pt idx="1187">
                  <c:v>107.63968164001706</c:v>
                </c:pt>
                <c:pt idx="1188">
                  <c:v>107.89992575857983</c:v>
                </c:pt>
                <c:pt idx="1189">
                  <c:v>108.02286316428123</c:v>
                </c:pt>
                <c:pt idx="1190">
                  <c:v>106.91482992328399</c:v>
                </c:pt>
                <c:pt idx="1191">
                  <c:v>107.1495286068958</c:v>
                </c:pt>
                <c:pt idx="1192">
                  <c:v>107.20381265616656</c:v>
                </c:pt>
                <c:pt idx="1193">
                  <c:v>107.53031524663332</c:v>
                </c:pt>
                <c:pt idx="1194">
                  <c:v>107.37544604724322</c:v>
                </c:pt>
                <c:pt idx="1195">
                  <c:v>106.6154693574526</c:v>
                </c:pt>
                <c:pt idx="1196">
                  <c:v>105.52020883393084</c:v>
                </c:pt>
                <c:pt idx="1197">
                  <c:v>106.07821692864054</c:v>
                </c:pt>
                <c:pt idx="1198">
                  <c:v>105.86746709029526</c:v>
                </c:pt>
                <c:pt idx="1199">
                  <c:v>106.04309195558299</c:v>
                </c:pt>
                <c:pt idx="1200">
                  <c:v>106.2546400887705</c:v>
                </c:pt>
                <c:pt idx="1201">
                  <c:v>106.45900356837805</c:v>
                </c:pt>
                <c:pt idx="1202">
                  <c:v>106.4047195191073</c:v>
                </c:pt>
                <c:pt idx="1203">
                  <c:v>106.94756001181489</c:v>
                </c:pt>
                <c:pt idx="1204">
                  <c:v>106.82621919579789</c:v>
                </c:pt>
                <c:pt idx="1205">
                  <c:v>106.4757677600646</c:v>
                </c:pt>
                <c:pt idx="1206">
                  <c:v>106.42387859532049</c:v>
                </c:pt>
                <c:pt idx="1207">
                  <c:v>106.25783326813934</c:v>
                </c:pt>
                <c:pt idx="1208">
                  <c:v>106.41270246752946</c:v>
                </c:pt>
                <c:pt idx="1209">
                  <c:v>106.37598090478747</c:v>
                </c:pt>
                <c:pt idx="1210">
                  <c:v>106.88449471927972</c:v>
                </c:pt>
                <c:pt idx="1211">
                  <c:v>106.74399482704952</c:v>
                </c:pt>
                <c:pt idx="1212">
                  <c:v>106.42228200563605</c:v>
                </c:pt>
                <c:pt idx="1213">
                  <c:v>106.41190417268723</c:v>
                </c:pt>
                <c:pt idx="1214">
                  <c:v>106.07422545442944</c:v>
                </c:pt>
                <c:pt idx="1215">
                  <c:v>105.50823441129758</c:v>
                </c:pt>
                <c:pt idx="1216">
                  <c:v>105.340592494432</c:v>
                </c:pt>
                <c:pt idx="1217">
                  <c:v>105.08992791397586</c:v>
                </c:pt>
                <c:pt idx="1218">
                  <c:v>105.16656421882868</c:v>
                </c:pt>
                <c:pt idx="1219">
                  <c:v>105.22324315262607</c:v>
                </c:pt>
                <c:pt idx="1220">
                  <c:v>105.4300015167603</c:v>
                </c:pt>
                <c:pt idx="1221">
                  <c:v>105.37970894170061</c:v>
                </c:pt>
                <c:pt idx="1222">
                  <c:v>105.46352990013339</c:v>
                </c:pt>
                <c:pt idx="1223">
                  <c:v>105.57289629351713</c:v>
                </c:pt>
                <c:pt idx="1224">
                  <c:v>106.67933294482992</c:v>
                </c:pt>
                <c:pt idx="1225">
                  <c:v>106.28258040824805</c:v>
                </c:pt>
                <c:pt idx="1226">
                  <c:v>106.28258040824804</c:v>
                </c:pt>
                <c:pt idx="1227">
                  <c:v>106.83021067000894</c:v>
                </c:pt>
                <c:pt idx="1228">
                  <c:v>107.62211915348824</c:v>
                </c:pt>
                <c:pt idx="1229">
                  <c:v>107.49598856841794</c:v>
                </c:pt>
                <c:pt idx="1230">
                  <c:v>107.37943752145425</c:v>
                </c:pt>
                <c:pt idx="1231">
                  <c:v>107.82488604341137</c:v>
                </c:pt>
                <c:pt idx="1232">
                  <c:v>107.62770721738376</c:v>
                </c:pt>
                <c:pt idx="1233">
                  <c:v>107.15272178626462</c:v>
                </c:pt>
                <c:pt idx="1234">
                  <c:v>107.14713372236911</c:v>
                </c:pt>
                <c:pt idx="1235">
                  <c:v>107.40657954608963</c:v>
                </c:pt>
                <c:pt idx="1236">
                  <c:v>107.31238075470803</c:v>
                </c:pt>
                <c:pt idx="1237">
                  <c:v>106.58273926892169</c:v>
                </c:pt>
                <c:pt idx="1238">
                  <c:v>106.75197777547167</c:v>
                </c:pt>
                <c:pt idx="1239">
                  <c:v>105.98002666304779</c:v>
                </c:pt>
                <c:pt idx="1240">
                  <c:v>103.8046732180064</c:v>
                </c:pt>
                <c:pt idx="1241">
                  <c:v>103.53804274070592</c:v>
                </c:pt>
                <c:pt idx="1242">
                  <c:v>102.93692672451651</c:v>
                </c:pt>
                <c:pt idx="1243">
                  <c:v>102.95129603167642</c:v>
                </c:pt>
                <c:pt idx="1244">
                  <c:v>102.95129603167642</c:v>
                </c:pt>
                <c:pt idx="1245">
                  <c:v>102.79243535807522</c:v>
                </c:pt>
                <c:pt idx="1246">
                  <c:v>102.76449503859762</c:v>
                </c:pt>
                <c:pt idx="1247">
                  <c:v>103.94676969992102</c:v>
                </c:pt>
                <c:pt idx="1248">
                  <c:v>104.24373538122576</c:v>
                </c:pt>
                <c:pt idx="1249">
                  <c:v>104.76422361835125</c:v>
                </c:pt>
                <c:pt idx="1250">
                  <c:v>105.57529117804374</c:v>
                </c:pt>
                <c:pt idx="1251">
                  <c:v>104.55906184390146</c:v>
                </c:pt>
                <c:pt idx="1252">
                  <c:v>103.22431286771459</c:v>
                </c:pt>
                <c:pt idx="1253">
                  <c:v>102.60483607015418</c:v>
                </c:pt>
                <c:pt idx="1254">
                  <c:v>102.50824239424591</c:v>
                </c:pt>
                <c:pt idx="1255">
                  <c:v>101.36109270598006</c:v>
                </c:pt>
                <c:pt idx="1256">
                  <c:v>101.2277774673298</c:v>
                </c:pt>
                <c:pt idx="1257">
                  <c:v>101.05215260204206</c:v>
                </c:pt>
                <c:pt idx="1258">
                  <c:v>100.64182905314252</c:v>
                </c:pt>
                <c:pt idx="1259">
                  <c:v>101.11920936878829</c:v>
                </c:pt>
                <c:pt idx="1260">
                  <c:v>100.53166436491655</c:v>
                </c:pt>
                <c:pt idx="1261">
                  <c:v>100.9507691570805</c:v>
                </c:pt>
                <c:pt idx="1262">
                  <c:v>100.34645996152221</c:v>
                </c:pt>
                <c:pt idx="1263">
                  <c:v>100.40792866437292</c:v>
                </c:pt>
                <c:pt idx="1264">
                  <c:v>99.669505935322164</c:v>
                </c:pt>
                <c:pt idx="1265">
                  <c:v>99.557744657411789</c:v>
                </c:pt>
                <c:pt idx="1266">
                  <c:v>99.612827001524749</c:v>
                </c:pt>
                <c:pt idx="1267">
                  <c:v>99.793241635865797</c:v>
                </c:pt>
                <c:pt idx="1268">
                  <c:v>99.73177293301508</c:v>
                </c:pt>
                <c:pt idx="1269">
                  <c:v>99.619213360262492</c:v>
                </c:pt>
                <c:pt idx="1270">
                  <c:v>100</c:v>
                </c:pt>
              </c:numCache>
            </c:numRef>
          </c:val>
          <c:smooth val="0"/>
          <c:extLst>
            <c:ext xmlns:c16="http://schemas.microsoft.com/office/drawing/2014/chart" uri="{C3380CC4-5D6E-409C-BE32-E72D297353CC}">
              <c16:uniqueId val="{00000005-8743-4B98-9D60-524458A6748B}"/>
            </c:ext>
          </c:extLst>
        </c:ser>
        <c:dLbls>
          <c:showLegendKey val="0"/>
          <c:showVal val="0"/>
          <c:showCatName val="0"/>
          <c:showSerName val="0"/>
          <c:showPercent val="0"/>
          <c:showBubbleSize val="0"/>
        </c:dLbls>
        <c:smooth val="0"/>
        <c:axId val="106370143"/>
        <c:axId val="106376383"/>
      </c:lineChart>
      <c:dateAx>
        <c:axId val="106370143"/>
        <c:scaling>
          <c:orientation val="minMax"/>
        </c:scaling>
        <c:delete val="0"/>
        <c:axPos val="b"/>
        <c:numFmt formatCode="dd\-mmm\-yy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106376383"/>
        <c:crosses val="autoZero"/>
        <c:auto val="1"/>
        <c:lblOffset val="100"/>
        <c:baseTimeUnit val="days"/>
        <c:majorUnit val="1"/>
        <c:majorTimeUnit val="years"/>
      </c:dateAx>
      <c:valAx>
        <c:axId val="106376383"/>
        <c:scaling>
          <c:orientation val="minMax"/>
          <c:max val="300"/>
          <c:min val="50"/>
        </c:scaling>
        <c:delete val="0"/>
        <c:axPos val="l"/>
        <c:numFmt formatCode="_(* #,##0_);_(* \(#,##0\);_(* &quot;-&quot;_);_(@_)"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crossAx val="106370143"/>
        <c:crosses val="autoZero"/>
        <c:crossBetween val="between"/>
      </c:valAx>
      <c:spPr>
        <a:noFill/>
        <a:ln>
          <a:noFill/>
        </a:ln>
        <a:effectLst/>
      </c:spPr>
    </c:plotArea>
    <c:legend>
      <c:legendPos val="b"/>
      <c:layout>
        <c:manualLayout>
          <c:xMode val="edge"/>
          <c:yMode val="edge"/>
          <c:x val="0.23898653803260014"/>
          <c:y val="0.15745810199725946"/>
          <c:w val="0.50069163687463414"/>
          <c:h val="0.1084263247922789"/>
        </c:manualLayout>
      </c:layout>
      <c:overlay val="0"/>
      <c:spPr>
        <a:noFill/>
        <a:ln>
          <a:noFill/>
        </a:ln>
        <a:effectLst/>
      </c:spPr>
      <c:txPr>
        <a:bodyPr rot="0" spcFirstLastPara="1" vertOverflow="ellipsis" vert="horz" wrap="square" anchor="ctr" anchorCtr="1"/>
        <a:lstStyle/>
        <a:p>
          <a:pPr algn="ctr">
            <a:defRPr lang="en-US"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lang="en-US" sz="1000" b="0" i="0" u="none" strike="noStrike" kern="1200" baseline="0">
          <a:solidFill>
            <a:schemeClr val="tx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80" b="0" i="0" u="none" strike="noStrike" kern="1200" spc="0" baseline="0" dirty="0" smtClean="0">
                <a:solidFill>
                  <a:prstClr val="black">
                    <a:lumMod val="65000"/>
                    <a:lumOff val="35000"/>
                  </a:prstClr>
                </a:solidFill>
                <a:latin typeface="IBM Plex Sans" panose="020B0503050203000203" pitchFamily="34" charset="0"/>
                <a:ea typeface="+mn-ea"/>
                <a:cs typeface="+mn-cs"/>
              </a:defRPr>
            </a:pPr>
            <a:r>
              <a:rPr lang="en-US" sz="1080" b="0" i="0" u="none" strike="noStrike" kern="1200" spc="0" baseline="0" dirty="0">
                <a:solidFill>
                  <a:prstClr val="black">
                    <a:lumMod val="65000"/>
                    <a:lumOff val="35000"/>
                  </a:prstClr>
                </a:solidFill>
                <a:latin typeface="IBM Plex Sans" panose="020B0503050203000203" pitchFamily="34" charset="0"/>
                <a:ea typeface="+mn-ea"/>
                <a:cs typeface="+mn-cs"/>
              </a:rPr>
              <a:t>The evolution of the capitalization of Romanian companies listed on the Main Market + </a:t>
            </a:r>
            <a:r>
              <a:rPr lang="en-US" sz="1080" b="0" i="0" u="none" strike="noStrike" kern="1200" spc="0" baseline="0" dirty="0" err="1">
                <a:solidFill>
                  <a:prstClr val="black">
                    <a:lumMod val="65000"/>
                    <a:lumOff val="35000"/>
                  </a:prstClr>
                </a:solidFill>
                <a:latin typeface="IBM Plex Sans" panose="020B0503050203000203" pitchFamily="34" charset="0"/>
                <a:ea typeface="+mn-ea"/>
                <a:cs typeface="+mn-cs"/>
              </a:rPr>
              <a:t>AeRO</a:t>
            </a:r>
            <a:r>
              <a:rPr lang="en-US" sz="1080" b="0" i="0" u="none" strike="noStrike" kern="1200" spc="0" baseline="0" dirty="0">
                <a:solidFill>
                  <a:prstClr val="black">
                    <a:lumMod val="65000"/>
                    <a:lumOff val="35000"/>
                  </a:prstClr>
                </a:solidFill>
                <a:latin typeface="IBM Plex Sans" panose="020B0503050203000203" pitchFamily="34" charset="0"/>
                <a:ea typeface="+mn-ea"/>
                <a:cs typeface="+mn-cs"/>
              </a:rPr>
              <a:t> (EUR bn)</a:t>
            </a:r>
          </a:p>
        </c:rich>
      </c:tx>
      <c:layout>
        <c:manualLayout>
          <c:xMode val="edge"/>
          <c:yMode val="edge"/>
          <c:x val="8.8195234708392592E-3"/>
          <c:y val="1.9471472535382604E-4"/>
        </c:manualLayout>
      </c:layout>
      <c:overlay val="0"/>
      <c:spPr>
        <a:noFill/>
        <a:ln>
          <a:noFill/>
        </a:ln>
        <a:effectLst/>
      </c:spPr>
      <c:txPr>
        <a:bodyPr rot="0" spcFirstLastPara="1" vertOverflow="ellipsis" vert="horz" wrap="square" anchor="ctr" anchorCtr="1"/>
        <a:lstStyle/>
        <a:p>
          <a:pPr>
            <a:defRPr lang="en-US" sz="1080" b="0" i="0" u="none" strike="noStrike" kern="1200" spc="0" baseline="0" dirty="0" smtClean="0">
              <a:solidFill>
                <a:prstClr val="black">
                  <a:lumMod val="65000"/>
                  <a:lumOff val="35000"/>
                </a:prstClr>
              </a:solidFill>
              <a:latin typeface="IBM Plex Sans" panose="020B0503050203000203" pitchFamily="34" charset="0"/>
              <a:ea typeface="+mn-ea"/>
              <a:cs typeface="+mn-cs"/>
            </a:defRPr>
          </a:pPr>
          <a:endParaRPr lang="en-US"/>
        </a:p>
      </c:txPr>
    </c:title>
    <c:autoTitleDeleted val="0"/>
    <c:plotArea>
      <c:layout/>
      <c:barChart>
        <c:barDir val="col"/>
        <c:grouping val="clustered"/>
        <c:varyColors val="0"/>
        <c:ser>
          <c:idx val="1"/>
          <c:order val="1"/>
          <c:tx>
            <c:strRef>
              <c:f>'Total Mkt Cap'!$E$1</c:f>
              <c:strCache>
                <c:ptCount val="1"/>
                <c:pt idx="0">
                  <c:v>Domestic Market Capitalization (EUR)</c:v>
                </c:pt>
              </c:strCache>
            </c:strRef>
          </c:tx>
          <c:spPr>
            <a:solidFill>
              <a:srgbClr val="00B0F0"/>
            </a:solidFill>
            <a:ln>
              <a:noFill/>
            </a:ln>
            <a:effectLst/>
          </c:spPr>
          <c:invertIfNegative val="0"/>
          <c:dLbls>
            <c:numFmt formatCode="_(* #,##0_);_(* \(#,##0\);_(* &quot;-&quot;_);_(@_)" sourceLinked="0"/>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'Total Mkt Cap'!$A$2:$A$30</c:f>
              <c:numCache>
                <c:formatCode>yyyy</c:formatCode>
                <c:ptCount val="29"/>
                <c:pt idx="0">
                  <c:v>45292</c:v>
                </c:pt>
                <c:pt idx="1">
                  <c:v>44927</c:v>
                </c:pt>
                <c:pt idx="2">
                  <c:v>44562</c:v>
                </c:pt>
                <c:pt idx="3">
                  <c:v>44197</c:v>
                </c:pt>
                <c:pt idx="4">
                  <c:v>43831</c:v>
                </c:pt>
                <c:pt idx="5">
                  <c:v>43466</c:v>
                </c:pt>
                <c:pt idx="6">
                  <c:v>43101</c:v>
                </c:pt>
                <c:pt idx="7">
                  <c:v>42736</c:v>
                </c:pt>
                <c:pt idx="8">
                  <c:v>42370</c:v>
                </c:pt>
                <c:pt idx="9">
                  <c:v>42005</c:v>
                </c:pt>
                <c:pt idx="10">
                  <c:v>41640</c:v>
                </c:pt>
                <c:pt idx="11">
                  <c:v>41275</c:v>
                </c:pt>
                <c:pt idx="12">
                  <c:v>40909</c:v>
                </c:pt>
                <c:pt idx="13">
                  <c:v>40544</c:v>
                </c:pt>
                <c:pt idx="14">
                  <c:v>40179</c:v>
                </c:pt>
                <c:pt idx="15">
                  <c:v>39814</c:v>
                </c:pt>
                <c:pt idx="16">
                  <c:v>39448</c:v>
                </c:pt>
                <c:pt idx="17">
                  <c:v>39083</c:v>
                </c:pt>
                <c:pt idx="18">
                  <c:v>38718</c:v>
                </c:pt>
                <c:pt idx="19">
                  <c:v>38353</c:v>
                </c:pt>
                <c:pt idx="20">
                  <c:v>37987</c:v>
                </c:pt>
                <c:pt idx="21">
                  <c:v>37622</c:v>
                </c:pt>
                <c:pt idx="22">
                  <c:v>37257</c:v>
                </c:pt>
                <c:pt idx="23">
                  <c:v>36892</c:v>
                </c:pt>
                <c:pt idx="24">
                  <c:v>36526</c:v>
                </c:pt>
                <c:pt idx="25">
                  <c:v>36161</c:v>
                </c:pt>
                <c:pt idx="26">
                  <c:v>35796</c:v>
                </c:pt>
                <c:pt idx="27">
                  <c:v>35431</c:v>
                </c:pt>
                <c:pt idx="28">
                  <c:v>35065</c:v>
                </c:pt>
              </c:numCache>
            </c:numRef>
          </c:cat>
          <c:val>
            <c:numRef>
              <c:f>'Total Mkt Cap'!$E$2:$E$30</c:f>
              <c:numCache>
                <c:formatCode>_(* #,##0_);_(* \(#,##0\);_(* "-"??_);_(@_)</c:formatCode>
                <c:ptCount val="29"/>
                <c:pt idx="0">
                  <c:v>52090953265.390656</c:v>
                </c:pt>
                <c:pt idx="1">
                  <c:v>46364419932.399811</c:v>
                </c:pt>
                <c:pt idx="2">
                  <c:v>28940976595.787685</c:v>
                </c:pt>
                <c:pt idx="3">
                  <c:v>32822934826.843346</c:v>
                </c:pt>
                <c:pt idx="4">
                  <c:v>23112628627.896877</c:v>
                </c:pt>
                <c:pt idx="5">
                  <c:v>25470518461.814045</c:v>
                </c:pt>
                <c:pt idx="6">
                  <c:v>19860306863.436123</c:v>
                </c:pt>
                <c:pt idx="7">
                  <c:v>21443394829.141216</c:v>
                </c:pt>
                <c:pt idx="8">
                  <c:v>21566638086.309788</c:v>
                </c:pt>
                <c:pt idx="9">
                  <c:v>21143431023.622047</c:v>
                </c:pt>
                <c:pt idx="10">
                  <c:v>20923219559.690411</c:v>
                </c:pt>
                <c:pt idx="11">
                  <c:v>19177765799.049561</c:v>
                </c:pt>
                <c:pt idx="12">
                  <c:v>12606100779.600538</c:v>
                </c:pt>
                <c:pt idx="13">
                  <c:v>11354137462.89436</c:v>
                </c:pt>
                <c:pt idx="14">
                  <c:v>10670548393.287251</c:v>
                </c:pt>
                <c:pt idx="15">
                  <c:v>9097937867.0851727</c:v>
                </c:pt>
                <c:pt idx="16">
                  <c:v>7374004394.4660168</c:v>
                </c:pt>
                <c:pt idx="17">
                  <c:v>25758064647.769154</c:v>
                </c:pt>
                <c:pt idx="18">
                  <c:v>20809133081.571854</c:v>
                </c:pt>
                <c:pt idx="19">
                  <c:v>15473198373.075012</c:v>
                </c:pt>
                <c:pt idx="20">
                  <c:v>9424033197.2011127</c:v>
                </c:pt>
                <c:pt idx="21">
                  <c:v>3006653243.5641766</c:v>
                </c:pt>
                <c:pt idx="22">
                  <c:v>2438500293.0300908</c:v>
                </c:pt>
                <c:pt idx="23">
                  <c:v>1234128666.3840475</c:v>
                </c:pt>
                <c:pt idx="24">
                  <c:v>412189085.97992313</c:v>
                </c:pt>
                <c:pt idx="25">
                  <c:v>572500000</c:v>
                </c:pt>
                <c:pt idx="26">
                  <c:v>392200000</c:v>
                </c:pt>
                <c:pt idx="27">
                  <c:v>505600000</c:v>
                </c:pt>
                <c:pt idx="28">
                  <c:v>23100000</c:v>
                </c:pt>
              </c:numCache>
            </c:numRef>
          </c:val>
          <c:extLst>
            <c:ext xmlns:c16="http://schemas.microsoft.com/office/drawing/2014/chart" uri="{C3380CC4-5D6E-409C-BE32-E72D297353CC}">
              <c16:uniqueId val="{00000000-42FF-4A2A-A80C-60BCD6D0B28E}"/>
            </c:ext>
          </c:extLst>
        </c:ser>
        <c:dLbls>
          <c:showLegendKey val="0"/>
          <c:showVal val="0"/>
          <c:showCatName val="0"/>
          <c:showSerName val="0"/>
          <c:showPercent val="0"/>
          <c:showBubbleSize val="0"/>
        </c:dLbls>
        <c:gapWidth val="139"/>
        <c:overlap val="-27"/>
        <c:axId val="1700384063"/>
        <c:axId val="1479186415"/>
        <c:extLst>
          <c:ext xmlns:c15="http://schemas.microsoft.com/office/drawing/2012/chart" uri="{02D57815-91ED-43cb-92C2-25804820EDAC}">
            <c15:filteredBarSeries>
              <c15:ser>
                <c:idx val="0"/>
                <c:order val="0"/>
                <c:tx>
                  <c:strRef>
                    <c:extLst>
                      <c:ext uri="{02D57815-91ED-43cb-92C2-25804820EDAC}">
                        <c15:formulaRef>
                          <c15:sqref>'Total Mkt Cap'!$A$1</c15:sqref>
                        </c15:formulaRef>
                      </c:ext>
                    </c:extLst>
                    <c:strCache>
                      <c:ptCount val="1"/>
                      <c:pt idx="0">
                        <c:v>Year</c:v>
                      </c:pt>
                    </c:strCache>
                  </c:strRef>
                </c:tx>
                <c:spPr>
                  <a:solidFill>
                    <a:schemeClr val="accent1"/>
                  </a:solidFill>
                  <a:ln>
                    <a:noFill/>
                  </a:ln>
                  <a:effectLst/>
                </c:spPr>
                <c:invertIfNegative val="0"/>
                <c:cat>
                  <c:numRef>
                    <c:extLst>
                      <c:ext uri="{02D57815-91ED-43cb-92C2-25804820EDAC}">
                        <c15:formulaRef>
                          <c15:sqref>'Total Mkt Cap'!$A$2:$A$30</c15:sqref>
                        </c15:formulaRef>
                      </c:ext>
                    </c:extLst>
                    <c:numCache>
                      <c:formatCode>yyyy</c:formatCode>
                      <c:ptCount val="29"/>
                      <c:pt idx="0">
                        <c:v>45292</c:v>
                      </c:pt>
                      <c:pt idx="1">
                        <c:v>44927</c:v>
                      </c:pt>
                      <c:pt idx="2">
                        <c:v>44562</c:v>
                      </c:pt>
                      <c:pt idx="3">
                        <c:v>44197</c:v>
                      </c:pt>
                      <c:pt idx="4">
                        <c:v>43831</c:v>
                      </c:pt>
                      <c:pt idx="5">
                        <c:v>43466</c:v>
                      </c:pt>
                      <c:pt idx="6">
                        <c:v>43101</c:v>
                      </c:pt>
                      <c:pt idx="7">
                        <c:v>42736</c:v>
                      </c:pt>
                      <c:pt idx="8">
                        <c:v>42370</c:v>
                      </c:pt>
                      <c:pt idx="9">
                        <c:v>42005</c:v>
                      </c:pt>
                      <c:pt idx="10">
                        <c:v>41640</c:v>
                      </c:pt>
                      <c:pt idx="11">
                        <c:v>41275</c:v>
                      </c:pt>
                      <c:pt idx="12">
                        <c:v>40909</c:v>
                      </c:pt>
                      <c:pt idx="13">
                        <c:v>40544</c:v>
                      </c:pt>
                      <c:pt idx="14">
                        <c:v>40179</c:v>
                      </c:pt>
                      <c:pt idx="15">
                        <c:v>39814</c:v>
                      </c:pt>
                      <c:pt idx="16">
                        <c:v>39448</c:v>
                      </c:pt>
                      <c:pt idx="17">
                        <c:v>39083</c:v>
                      </c:pt>
                      <c:pt idx="18">
                        <c:v>38718</c:v>
                      </c:pt>
                      <c:pt idx="19">
                        <c:v>38353</c:v>
                      </c:pt>
                      <c:pt idx="20">
                        <c:v>37987</c:v>
                      </c:pt>
                      <c:pt idx="21">
                        <c:v>37622</c:v>
                      </c:pt>
                      <c:pt idx="22">
                        <c:v>37257</c:v>
                      </c:pt>
                      <c:pt idx="23">
                        <c:v>36892</c:v>
                      </c:pt>
                      <c:pt idx="24">
                        <c:v>36526</c:v>
                      </c:pt>
                      <c:pt idx="25">
                        <c:v>36161</c:v>
                      </c:pt>
                      <c:pt idx="26">
                        <c:v>35796</c:v>
                      </c:pt>
                      <c:pt idx="27">
                        <c:v>35431</c:v>
                      </c:pt>
                      <c:pt idx="28">
                        <c:v>35065</c:v>
                      </c:pt>
                    </c:numCache>
                  </c:numRef>
                </c:cat>
                <c:val>
                  <c:numRef>
                    <c:extLst>
                      <c:ext uri="{02D57815-91ED-43cb-92C2-25804820EDAC}">
                        <c15:formulaRef>
                          <c15:sqref>'Total Mkt Cap'!$A$3:$A$25</c15:sqref>
                        </c15:formulaRef>
                      </c:ext>
                    </c:extLst>
                    <c:numCache>
                      <c:formatCode>yyyy</c:formatCode>
                      <c:ptCount val="23"/>
                      <c:pt idx="0">
                        <c:v>44927</c:v>
                      </c:pt>
                      <c:pt idx="1">
                        <c:v>44562</c:v>
                      </c:pt>
                      <c:pt idx="2">
                        <c:v>44197</c:v>
                      </c:pt>
                      <c:pt idx="3">
                        <c:v>43831</c:v>
                      </c:pt>
                      <c:pt idx="4">
                        <c:v>43466</c:v>
                      </c:pt>
                      <c:pt idx="5">
                        <c:v>43101</c:v>
                      </c:pt>
                      <c:pt idx="6">
                        <c:v>42736</c:v>
                      </c:pt>
                      <c:pt idx="7">
                        <c:v>42370</c:v>
                      </c:pt>
                      <c:pt idx="8">
                        <c:v>42005</c:v>
                      </c:pt>
                      <c:pt idx="9">
                        <c:v>41640</c:v>
                      </c:pt>
                      <c:pt idx="10">
                        <c:v>41275</c:v>
                      </c:pt>
                      <c:pt idx="11">
                        <c:v>40909</c:v>
                      </c:pt>
                      <c:pt idx="12">
                        <c:v>40544</c:v>
                      </c:pt>
                      <c:pt idx="13">
                        <c:v>40179</c:v>
                      </c:pt>
                      <c:pt idx="14">
                        <c:v>39814</c:v>
                      </c:pt>
                      <c:pt idx="15">
                        <c:v>39448</c:v>
                      </c:pt>
                      <c:pt idx="16">
                        <c:v>39083</c:v>
                      </c:pt>
                      <c:pt idx="17">
                        <c:v>38718</c:v>
                      </c:pt>
                      <c:pt idx="18">
                        <c:v>38353</c:v>
                      </c:pt>
                      <c:pt idx="19">
                        <c:v>37987</c:v>
                      </c:pt>
                      <c:pt idx="20">
                        <c:v>37622</c:v>
                      </c:pt>
                      <c:pt idx="21">
                        <c:v>37257</c:v>
                      </c:pt>
                      <c:pt idx="22">
                        <c:v>36892</c:v>
                      </c:pt>
                    </c:numCache>
                  </c:numRef>
                </c:val>
                <c:extLst>
                  <c:ext xmlns:c16="http://schemas.microsoft.com/office/drawing/2014/chart" uri="{C3380CC4-5D6E-409C-BE32-E72D297353CC}">
                    <c16:uniqueId val="{00000001-42FF-4A2A-A80C-60BCD6D0B28E}"/>
                  </c:ext>
                </c:extLst>
              </c15:ser>
            </c15:filteredBarSeries>
          </c:ext>
        </c:extLst>
      </c:barChart>
      <c:dateAx>
        <c:axId val="1700384063"/>
        <c:scaling>
          <c:orientation val="minMax"/>
        </c:scaling>
        <c:delete val="0"/>
        <c:axPos val="b"/>
        <c:numFmt formatCode="yyyy" sourceLinked="0"/>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479186415"/>
        <c:crosses val="autoZero"/>
        <c:auto val="1"/>
        <c:lblOffset val="100"/>
        <c:baseTimeUnit val="years"/>
      </c:dateAx>
      <c:valAx>
        <c:axId val="1479186415"/>
        <c:scaling>
          <c:orientation val="minMax"/>
        </c:scaling>
        <c:delete val="0"/>
        <c:axPos val="l"/>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700384063"/>
        <c:crosses val="autoZero"/>
        <c:crossBetween val="between"/>
        <c:dispUnits>
          <c:builtInUnit val="billions"/>
        </c:dispUnits>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IBM Plex Sans" panose="020B0503050203000203"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80" b="0" i="0" u="none" strike="noStrike" kern="1200" spc="0" baseline="0" dirty="0" smtClean="0">
                <a:solidFill>
                  <a:prstClr val="black">
                    <a:lumMod val="65000"/>
                    <a:lumOff val="35000"/>
                  </a:prstClr>
                </a:solidFill>
                <a:latin typeface="IBM Plex Sans" panose="020B0503050203000203" pitchFamily="34" charset="0"/>
                <a:ea typeface="+mn-ea"/>
                <a:cs typeface="+mn-cs"/>
              </a:defRPr>
            </a:pPr>
            <a:r>
              <a:rPr lang="en-US" sz="1080" b="0" i="0" u="none" strike="noStrike" kern="1200" spc="0" baseline="0" dirty="0">
                <a:solidFill>
                  <a:prstClr val="black">
                    <a:lumMod val="65000"/>
                    <a:lumOff val="35000"/>
                  </a:prstClr>
                </a:solidFill>
                <a:latin typeface="IBM Plex Sans" panose="020B0503050203000203" pitchFamily="34" charset="0"/>
                <a:ea typeface="+mn-ea"/>
                <a:cs typeface="+mn-cs"/>
              </a:rPr>
              <a:t>GDP 1989 - 202</a:t>
            </a:r>
            <a:r>
              <a:rPr lang="ro-RO" sz="1080" b="0" i="0" u="none" strike="noStrike" kern="1200" spc="0" baseline="0" dirty="0">
                <a:solidFill>
                  <a:prstClr val="black">
                    <a:lumMod val="65000"/>
                    <a:lumOff val="35000"/>
                  </a:prstClr>
                </a:solidFill>
                <a:latin typeface="IBM Plex Sans" panose="020B0503050203000203" pitchFamily="34" charset="0"/>
                <a:ea typeface="+mn-ea"/>
                <a:cs typeface="+mn-cs"/>
              </a:rPr>
              <a:t>3</a:t>
            </a:r>
            <a:r>
              <a:rPr lang="en-US" sz="1080" b="0" i="0" u="none" strike="noStrike" kern="1200" spc="0" baseline="0" dirty="0">
                <a:solidFill>
                  <a:prstClr val="black">
                    <a:lumMod val="65000"/>
                    <a:lumOff val="35000"/>
                  </a:prstClr>
                </a:solidFill>
                <a:latin typeface="IBM Plex Sans" panose="020B0503050203000203" pitchFamily="34" charset="0"/>
                <a:ea typeface="+mn-ea"/>
                <a:cs typeface="+mn-cs"/>
              </a:rPr>
              <a:t> ($ bn)</a:t>
            </a:r>
          </a:p>
        </c:rich>
      </c:tx>
      <c:layout>
        <c:manualLayout>
          <c:xMode val="edge"/>
          <c:yMode val="edge"/>
          <c:x val="2.392993549991776E-3"/>
          <c:y val="1.1775713651453185E-2"/>
        </c:manualLayout>
      </c:layout>
      <c:overlay val="0"/>
      <c:spPr>
        <a:noFill/>
        <a:ln>
          <a:noFill/>
        </a:ln>
        <a:effectLst/>
      </c:spPr>
      <c:txPr>
        <a:bodyPr rot="0" spcFirstLastPara="1" vertOverflow="ellipsis" vert="horz" wrap="square" anchor="ctr" anchorCtr="1"/>
        <a:lstStyle/>
        <a:p>
          <a:pPr>
            <a:defRPr lang="en-US" sz="1080" b="0" i="0" u="none" strike="noStrike" kern="1200" spc="0" baseline="0" dirty="0" smtClean="0">
              <a:solidFill>
                <a:prstClr val="black">
                  <a:lumMod val="65000"/>
                  <a:lumOff val="35000"/>
                </a:prstClr>
              </a:solidFill>
              <a:latin typeface="IBM Plex Sans" panose="020B0503050203000203" pitchFamily="34" charset="0"/>
              <a:ea typeface="+mn-ea"/>
              <a:cs typeface="+mn-cs"/>
            </a:defRPr>
          </a:pPr>
          <a:endParaRPr lang="en-US"/>
        </a:p>
      </c:txPr>
    </c:title>
    <c:autoTitleDeleted val="0"/>
    <c:plotArea>
      <c:layout/>
      <c:barChart>
        <c:barDir val="col"/>
        <c:grouping val="clustered"/>
        <c:varyColors val="0"/>
        <c:ser>
          <c:idx val="0"/>
          <c:order val="0"/>
          <c:tx>
            <c:strRef>
              <c:f>Sheet1!$C$3</c:f>
              <c:strCache>
                <c:ptCount val="1"/>
                <c:pt idx="0">
                  <c:v>GDP (current US$)</c:v>
                </c:pt>
              </c:strCache>
            </c:strRef>
          </c:tx>
          <c:spPr>
            <a:solidFill>
              <a:srgbClr val="00AEEF"/>
            </a:solidFill>
            <a:ln>
              <a:noFill/>
            </a:ln>
            <a:effectLst/>
          </c:spPr>
          <c:invertIfNegative val="0"/>
          <c:dLbls>
            <c:dLbl>
              <c:idx val="34"/>
              <c:spPr>
                <a:solidFill>
                  <a:schemeClr val="bg1"/>
                </a:solid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6C88-4BFA-B140-EBC8974FAEA1}"/>
                </c:ext>
              </c:extLst>
            </c:dLbl>
            <c:spPr>
              <a:noFill/>
              <a:ln>
                <a:noFill/>
              </a:ln>
              <a:effectLst/>
            </c:spPr>
            <c:txPr>
              <a:bodyPr rot="0" spcFirstLastPara="1" vertOverflow="ellipsis" vert="horz" wrap="square" anchor="ctr" anchorCtr="1"/>
              <a:lstStyle/>
              <a:p>
                <a:pPr>
                  <a:defRPr sz="7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Sheet1!$D$2:$AM$2</c:f>
              <c:strCache>
                <c:ptCount val="36"/>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pt idx="31">
                  <c:v>2019</c:v>
                </c:pt>
                <c:pt idx="32">
                  <c:v>2020</c:v>
                </c:pt>
                <c:pt idx="33">
                  <c:v>2021</c:v>
                </c:pt>
                <c:pt idx="34">
                  <c:v>2022</c:v>
                </c:pt>
                <c:pt idx="35">
                  <c:v>2023</c:v>
                </c:pt>
              </c:strCache>
            </c:strRef>
          </c:cat>
          <c:val>
            <c:numRef>
              <c:f>Sheet1!$D$3:$AM$3</c:f>
              <c:numCache>
                <c:formatCode>0</c:formatCode>
                <c:ptCount val="36"/>
                <c:pt idx="1">
                  <c:v>42.10526315789474</c:v>
                </c:pt>
                <c:pt idx="2">
                  <c:v>38.995454545454542</c:v>
                </c:pt>
                <c:pt idx="3">
                  <c:v>28.998684210526317</c:v>
                </c:pt>
                <c:pt idx="4">
                  <c:v>25.12166666666667</c:v>
                </c:pt>
                <c:pt idx="5">
                  <c:v>26.362894736842104</c:v>
                </c:pt>
                <c:pt idx="6">
                  <c:v>30.074440483383686</c:v>
                </c:pt>
                <c:pt idx="7">
                  <c:v>37.435317265125427</c:v>
                </c:pt>
                <c:pt idx="8">
                  <c:v>36.937074278300351</c:v>
                </c:pt>
                <c:pt idx="9">
                  <c:v>35.574916294642861</c:v>
                </c:pt>
                <c:pt idx="10">
                  <c:v>41.69411897251014</c:v>
                </c:pt>
                <c:pt idx="11">
                  <c:v>35.952781582208303</c:v>
                </c:pt>
                <c:pt idx="12">
                  <c:v>37.253259016997561</c:v>
                </c:pt>
                <c:pt idx="13">
                  <c:v>40.394824679123225</c:v>
                </c:pt>
                <c:pt idx="14">
                  <c:v>46.066101951293305</c:v>
                </c:pt>
                <c:pt idx="15">
                  <c:v>57.806506024096393</c:v>
                </c:pt>
                <c:pt idx="16">
                  <c:v>74.97266905659221</c:v>
                </c:pt>
                <c:pt idx="17">
                  <c:v>98.452791982702408</c:v>
                </c:pt>
                <c:pt idx="18">
                  <c:v>122.02299750800996</c:v>
                </c:pt>
                <c:pt idx="19">
                  <c:v>174.58520280523317</c:v>
                </c:pt>
                <c:pt idx="20">
                  <c:v>214.31362896502441</c:v>
                </c:pt>
                <c:pt idx="21">
                  <c:v>174.10369593021346</c:v>
                </c:pt>
                <c:pt idx="22">
                  <c:v>166.30935523458888</c:v>
                </c:pt>
                <c:pt idx="23">
                  <c:v>183.32674014301648</c:v>
                </c:pt>
                <c:pt idx="24">
                  <c:v>170.6358053168791</c:v>
                </c:pt>
                <c:pt idx="25">
                  <c:v>190.80134619429668</c:v>
                </c:pt>
                <c:pt idx="26">
                  <c:v>199.95936343007284</c:v>
                </c:pt>
                <c:pt idx="27">
                  <c:v>177.72921087450385</c:v>
                </c:pt>
                <c:pt idx="28">
                  <c:v>188.12881848640129</c:v>
                </c:pt>
                <c:pt idx="29">
                  <c:v>211.69542257865515</c:v>
                </c:pt>
                <c:pt idx="30">
                  <c:v>241.45740308504159</c:v>
                </c:pt>
                <c:pt idx="31">
                  <c:v>249.88159229807218</c:v>
                </c:pt>
                <c:pt idx="32">
                  <c:v>249.5113336475024</c:v>
                </c:pt>
                <c:pt idx="33">
                  <c:v>284.087563695798</c:v>
                </c:pt>
                <c:pt idx="34">
                  <c:v>298.88900000000001</c:v>
                </c:pt>
                <c:pt idx="35">
                  <c:v>351</c:v>
                </c:pt>
              </c:numCache>
            </c:numRef>
          </c:val>
          <c:extLst>
            <c:ext xmlns:c16="http://schemas.microsoft.com/office/drawing/2014/chart" uri="{C3380CC4-5D6E-409C-BE32-E72D297353CC}">
              <c16:uniqueId val="{00000001-6C88-4BFA-B140-EBC8974FAEA1}"/>
            </c:ext>
          </c:extLst>
        </c:ser>
        <c:dLbls>
          <c:showLegendKey val="0"/>
          <c:showVal val="0"/>
          <c:showCatName val="0"/>
          <c:showSerName val="0"/>
          <c:showPercent val="0"/>
          <c:showBubbleSize val="0"/>
        </c:dLbls>
        <c:gapWidth val="219"/>
        <c:overlap val="-27"/>
        <c:axId val="967516576"/>
        <c:axId val="967516992"/>
      </c:barChart>
      <c:catAx>
        <c:axId val="967516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967516992"/>
        <c:crosses val="autoZero"/>
        <c:auto val="1"/>
        <c:lblAlgn val="ctr"/>
        <c:lblOffset val="100"/>
        <c:noMultiLvlLbl val="0"/>
      </c:catAx>
      <c:valAx>
        <c:axId val="967516992"/>
        <c:scaling>
          <c:orientation val="minMax"/>
        </c:scaling>
        <c:delete val="0"/>
        <c:axPos val="l"/>
        <c:numFmt formatCode="0" sourceLinked="1"/>
        <c:majorTickMark val="in"/>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96751657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ibm plex sans" panose="020B0503050203000203"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B0F0"/>
            </a:solidFill>
            <a:ln>
              <a:noFill/>
            </a:ln>
            <a:effectLst/>
          </c:spPr>
          <c:invertIfNegative val="0"/>
          <c:dLbls>
            <c:dLbl>
              <c:idx val="40"/>
              <c:spPr>
                <a:noFill/>
                <a:ln>
                  <a:noFill/>
                </a:ln>
                <a:effectLst/>
              </c:spPr>
              <c:txPr>
                <a:bodyPr rot="-5400000" spcFirstLastPara="1" vertOverflow="ellipsis" wrap="square" lIns="38100" tIns="19050" rIns="38100" bIns="19050" anchor="ctr" anchorCtr="1">
                  <a:spAutoFit/>
                </a:bodyPr>
                <a:lstStyle/>
                <a:p>
                  <a:pPr>
                    <a:defRPr sz="900" b="1"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FADE-4446-A3A5-FBF0BBAD5F4A}"/>
                </c:ext>
              </c:extLst>
            </c:dLbl>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'Ev Nr Investitori'!$A$31:$A$71</c:f>
              <c:numCache>
                <c:formatCode>mmm\-yy</c:formatCode>
                <c:ptCount val="41"/>
                <c:pt idx="0">
                  <c:v>41791</c:v>
                </c:pt>
                <c:pt idx="1">
                  <c:v>41883</c:v>
                </c:pt>
                <c:pt idx="2">
                  <c:v>41974</c:v>
                </c:pt>
                <c:pt idx="3">
                  <c:v>42064</c:v>
                </c:pt>
                <c:pt idx="4">
                  <c:v>42156</c:v>
                </c:pt>
                <c:pt idx="5">
                  <c:v>42248</c:v>
                </c:pt>
                <c:pt idx="6">
                  <c:v>42339</c:v>
                </c:pt>
                <c:pt idx="7">
                  <c:v>42430</c:v>
                </c:pt>
                <c:pt idx="8">
                  <c:v>42522</c:v>
                </c:pt>
                <c:pt idx="9">
                  <c:v>42614</c:v>
                </c:pt>
                <c:pt idx="10">
                  <c:v>42705</c:v>
                </c:pt>
                <c:pt idx="11">
                  <c:v>42795</c:v>
                </c:pt>
                <c:pt idx="12">
                  <c:v>42887</c:v>
                </c:pt>
                <c:pt idx="13">
                  <c:v>42979</c:v>
                </c:pt>
                <c:pt idx="14">
                  <c:v>43070</c:v>
                </c:pt>
                <c:pt idx="15">
                  <c:v>43160</c:v>
                </c:pt>
                <c:pt idx="16">
                  <c:v>43252</c:v>
                </c:pt>
                <c:pt idx="17">
                  <c:v>43344</c:v>
                </c:pt>
                <c:pt idx="18">
                  <c:v>43435</c:v>
                </c:pt>
                <c:pt idx="19">
                  <c:v>43525</c:v>
                </c:pt>
                <c:pt idx="20">
                  <c:v>43617</c:v>
                </c:pt>
                <c:pt idx="21">
                  <c:v>43709</c:v>
                </c:pt>
                <c:pt idx="22">
                  <c:v>43800</c:v>
                </c:pt>
                <c:pt idx="23">
                  <c:v>43891</c:v>
                </c:pt>
                <c:pt idx="24">
                  <c:v>43983</c:v>
                </c:pt>
                <c:pt idx="25">
                  <c:v>44075</c:v>
                </c:pt>
                <c:pt idx="26">
                  <c:v>44166</c:v>
                </c:pt>
                <c:pt idx="27">
                  <c:v>44256</c:v>
                </c:pt>
                <c:pt idx="28">
                  <c:v>44348</c:v>
                </c:pt>
                <c:pt idx="29">
                  <c:v>44440</c:v>
                </c:pt>
                <c:pt idx="30">
                  <c:v>44531</c:v>
                </c:pt>
                <c:pt idx="31">
                  <c:v>44621</c:v>
                </c:pt>
                <c:pt idx="32">
                  <c:v>44713</c:v>
                </c:pt>
                <c:pt idx="33">
                  <c:v>44805</c:v>
                </c:pt>
                <c:pt idx="34">
                  <c:v>44896</c:v>
                </c:pt>
                <c:pt idx="35">
                  <c:v>44986</c:v>
                </c:pt>
                <c:pt idx="36">
                  <c:v>45078</c:v>
                </c:pt>
                <c:pt idx="37">
                  <c:v>45170</c:v>
                </c:pt>
                <c:pt idx="38">
                  <c:v>45261</c:v>
                </c:pt>
                <c:pt idx="39">
                  <c:v>45352</c:v>
                </c:pt>
                <c:pt idx="40">
                  <c:v>45444</c:v>
                </c:pt>
              </c:numCache>
            </c:numRef>
          </c:cat>
          <c:val>
            <c:numRef>
              <c:f>'Ev Nr Investitori'!$B$31:$B$71</c:f>
              <c:numCache>
                <c:formatCode>#,##0</c:formatCode>
                <c:ptCount val="41"/>
                <c:pt idx="0">
                  <c:v>86465</c:v>
                </c:pt>
                <c:pt idx="1">
                  <c:v>78062</c:v>
                </c:pt>
                <c:pt idx="2">
                  <c:v>74571</c:v>
                </c:pt>
                <c:pt idx="3">
                  <c:v>74517</c:v>
                </c:pt>
                <c:pt idx="4">
                  <c:v>72154</c:v>
                </c:pt>
                <c:pt idx="5">
                  <c:v>71376</c:v>
                </c:pt>
                <c:pt idx="6">
                  <c:v>71108</c:v>
                </c:pt>
                <c:pt idx="7">
                  <c:v>71152</c:v>
                </c:pt>
                <c:pt idx="8">
                  <c:v>70506</c:v>
                </c:pt>
                <c:pt idx="9">
                  <c:v>71287</c:v>
                </c:pt>
                <c:pt idx="10">
                  <c:v>66493</c:v>
                </c:pt>
                <c:pt idx="11">
                  <c:v>64392</c:v>
                </c:pt>
                <c:pt idx="12">
                  <c:v>62149</c:v>
                </c:pt>
                <c:pt idx="13">
                  <c:v>59984</c:v>
                </c:pt>
                <c:pt idx="14">
                  <c:v>59467</c:v>
                </c:pt>
                <c:pt idx="15">
                  <c:v>60456</c:v>
                </c:pt>
                <c:pt idx="16">
                  <c:v>58290</c:v>
                </c:pt>
                <c:pt idx="17">
                  <c:v>55258</c:v>
                </c:pt>
                <c:pt idx="18">
                  <c:v>53981</c:v>
                </c:pt>
                <c:pt idx="19">
                  <c:v>53938</c:v>
                </c:pt>
                <c:pt idx="20">
                  <c:v>53676</c:v>
                </c:pt>
                <c:pt idx="21">
                  <c:v>55081</c:v>
                </c:pt>
                <c:pt idx="22">
                  <c:v>53550</c:v>
                </c:pt>
                <c:pt idx="23">
                  <c:v>54645</c:v>
                </c:pt>
                <c:pt idx="24">
                  <c:v>57323</c:v>
                </c:pt>
                <c:pt idx="25">
                  <c:v>61246</c:v>
                </c:pt>
                <c:pt idx="26">
                  <c:v>65637</c:v>
                </c:pt>
                <c:pt idx="27">
                  <c:v>70749</c:v>
                </c:pt>
                <c:pt idx="28">
                  <c:v>70756</c:v>
                </c:pt>
                <c:pt idx="29">
                  <c:v>74436</c:v>
                </c:pt>
                <c:pt idx="30">
                  <c:v>81793</c:v>
                </c:pt>
                <c:pt idx="31">
                  <c:v>87975</c:v>
                </c:pt>
                <c:pt idx="32">
                  <c:v>117292</c:v>
                </c:pt>
                <c:pt idx="33">
                  <c:v>128026</c:v>
                </c:pt>
                <c:pt idx="34">
                  <c:v>132972</c:v>
                </c:pt>
                <c:pt idx="35">
                  <c:v>141570</c:v>
                </c:pt>
                <c:pt idx="36">
                  <c:v>159513</c:v>
                </c:pt>
                <c:pt idx="37">
                  <c:v>168072</c:v>
                </c:pt>
                <c:pt idx="38">
                  <c:v>178545</c:v>
                </c:pt>
                <c:pt idx="39">
                  <c:v>191743</c:v>
                </c:pt>
                <c:pt idx="40">
                  <c:v>202377</c:v>
                </c:pt>
              </c:numCache>
            </c:numRef>
          </c:val>
          <c:extLst>
            <c:ext xmlns:c16="http://schemas.microsoft.com/office/drawing/2014/chart" uri="{C3380CC4-5D6E-409C-BE32-E72D297353CC}">
              <c16:uniqueId val="{00000001-FADE-4446-A3A5-FBF0BBAD5F4A}"/>
            </c:ext>
          </c:extLst>
        </c:ser>
        <c:dLbls>
          <c:dLblPos val="outEnd"/>
          <c:showLegendKey val="0"/>
          <c:showVal val="1"/>
          <c:showCatName val="0"/>
          <c:showSerName val="0"/>
          <c:showPercent val="0"/>
          <c:showBubbleSize val="0"/>
        </c:dLbls>
        <c:gapWidth val="0"/>
        <c:overlap val="70"/>
        <c:axId val="1657977216"/>
        <c:axId val="1657978464"/>
      </c:barChart>
      <c:dateAx>
        <c:axId val="1657977216"/>
        <c:scaling>
          <c:orientation val="minMax"/>
        </c:scaling>
        <c:delete val="0"/>
        <c:axPos val="b"/>
        <c:numFmt formatCode="mmm\-yy"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657978464"/>
        <c:crosses val="autoZero"/>
        <c:auto val="1"/>
        <c:lblOffset val="100"/>
        <c:baseTimeUnit val="months"/>
        <c:majorUnit val="3"/>
        <c:majorTimeUnit val="months"/>
      </c:dateAx>
      <c:valAx>
        <c:axId val="1657978464"/>
        <c:scaling>
          <c:orientation val="minMax"/>
          <c:max val="250000"/>
          <c:min val="0"/>
        </c:scaling>
        <c:delete val="0"/>
        <c:axPos val="l"/>
        <c:numFmt formatCode="#,##0" sourceLinked="1"/>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657977216"/>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IBM Plex Sans" panose="020B0503050203000203"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050" b="0" i="0" u="none" strike="noStrike" kern="1200" spc="0" baseline="0">
                <a:solidFill>
                  <a:prstClr val="black">
                    <a:lumMod val="65000"/>
                    <a:lumOff val="35000"/>
                  </a:prstClr>
                </a:solidFill>
                <a:latin typeface="IBM Plex Sans" panose="020B0503050203000203" pitchFamily="34" charset="0"/>
                <a:ea typeface="+mn-ea"/>
                <a:cs typeface="+mn-cs"/>
              </a:defRPr>
            </a:pPr>
            <a:r>
              <a:rPr lang="en-US" sz="1050" b="0" i="0" u="none" strike="noStrike" kern="1200" spc="0" baseline="0" dirty="0">
                <a:solidFill>
                  <a:prstClr val="black">
                    <a:lumMod val="65000"/>
                    <a:lumOff val="35000"/>
                  </a:prstClr>
                </a:solidFill>
                <a:latin typeface="IBM Plex Sans" panose="020B0503050203000203" pitchFamily="34" charset="0"/>
                <a:ea typeface="+mn-ea"/>
                <a:cs typeface="+mn-cs"/>
              </a:rPr>
              <a:t>Pension Funds: Total Assets &amp; Shares Allocation EUR bn, %, June 2024] </a:t>
            </a:r>
          </a:p>
        </c:rich>
      </c:tx>
      <c:layout>
        <c:manualLayout>
          <c:xMode val="edge"/>
          <c:yMode val="edge"/>
          <c:x val="5.2152680914885636E-3"/>
          <c:y val="0"/>
        </c:manualLayout>
      </c:layout>
      <c:overlay val="0"/>
      <c:spPr>
        <a:noFill/>
        <a:ln>
          <a:noFill/>
        </a:ln>
        <a:effectLst/>
      </c:spPr>
      <c:txPr>
        <a:bodyPr rot="0" spcFirstLastPara="1" vertOverflow="ellipsis" vert="horz" wrap="square" anchor="ctr" anchorCtr="1"/>
        <a:lstStyle/>
        <a:p>
          <a:pPr>
            <a:defRPr lang="en-US" sz="1050" b="0" i="0" u="none" strike="noStrike" kern="1200" spc="0" baseline="0">
              <a:solidFill>
                <a:prstClr val="black">
                  <a:lumMod val="65000"/>
                  <a:lumOff val="35000"/>
                </a:prstClr>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3.6152535462460604E-2"/>
          <c:y val="8.003063042066888E-2"/>
          <c:w val="0.90768733059140261"/>
          <c:h val="0.77175675450716652"/>
        </c:manualLayout>
      </c:layout>
      <c:barChart>
        <c:barDir val="col"/>
        <c:grouping val="clustered"/>
        <c:varyColors val="0"/>
        <c:ser>
          <c:idx val="0"/>
          <c:order val="0"/>
          <c:tx>
            <c:strRef>
              <c:f>'Pensii si AM'!$F$3</c:f>
              <c:strCache>
                <c:ptCount val="1"/>
                <c:pt idx="0">
                  <c:v>Total Assets Pillar II &amp; III  (EUR bn)</c:v>
                </c:pt>
              </c:strCache>
            </c:strRef>
          </c:tx>
          <c:spPr>
            <a:solidFill>
              <a:srgbClr val="00AEE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IBM Plex Sans" panose="020B0503050203000203"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'Pensii si AM'!$A$8:$A$20</c:f>
              <c:numCache>
                <c:formatCode>0</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'Pensii si AM'!$F$8:$F$20</c:f>
              <c:numCache>
                <c:formatCode>#,##0.0</c:formatCode>
                <c:ptCount val="13"/>
                <c:pt idx="0">
                  <c:v>2.3126922121615823</c:v>
                </c:pt>
                <c:pt idx="1">
                  <c:v>3.2910027426583714</c:v>
                </c:pt>
                <c:pt idx="2">
                  <c:v>4.499838549233619</c:v>
                </c:pt>
                <c:pt idx="3">
                  <c:v>5.7390154867256644</c:v>
                </c:pt>
                <c:pt idx="4" formatCode="0.0">
                  <c:v>7.2660451541850222</c:v>
                </c:pt>
                <c:pt idx="5" formatCode="0.0">
                  <c:v>8.9166386248041718</c:v>
                </c:pt>
                <c:pt idx="6" formatCode="0.0">
                  <c:v>10.635221595660285</c:v>
                </c:pt>
                <c:pt idx="7" formatCode="0.0">
                  <c:v>13.496657460297532</c:v>
                </c:pt>
                <c:pt idx="8" formatCode="0.0">
                  <c:v>15.749213250517597</c:v>
                </c:pt>
                <c:pt idx="9" formatCode="0.0">
                  <c:v>18.690686868686864</c:v>
                </c:pt>
                <c:pt idx="10" formatCode="0.0">
                  <c:v>20.227026333781382</c:v>
                </c:pt>
                <c:pt idx="11" formatCode="0.0">
                  <c:v>26.425095385809918</c:v>
                </c:pt>
                <c:pt idx="12" formatCode="0.0">
                  <c:v>29.854915620148276</c:v>
                </c:pt>
              </c:numCache>
            </c:numRef>
          </c:val>
          <c:extLst>
            <c:ext xmlns:c16="http://schemas.microsoft.com/office/drawing/2014/chart" uri="{C3380CC4-5D6E-409C-BE32-E72D297353CC}">
              <c16:uniqueId val="{00000000-414F-4F96-8CC8-413B3A0DC53D}"/>
            </c:ext>
          </c:extLst>
        </c:ser>
        <c:dLbls>
          <c:showLegendKey val="0"/>
          <c:showVal val="0"/>
          <c:showCatName val="0"/>
          <c:showSerName val="0"/>
          <c:showPercent val="0"/>
          <c:showBubbleSize val="0"/>
        </c:dLbls>
        <c:gapWidth val="70"/>
        <c:overlap val="-27"/>
        <c:axId val="1570874111"/>
        <c:axId val="1735418015"/>
      </c:barChart>
      <c:lineChart>
        <c:grouping val="standard"/>
        <c:varyColors val="0"/>
        <c:ser>
          <c:idx val="1"/>
          <c:order val="1"/>
          <c:tx>
            <c:strRef>
              <c:f>'Pensii si AM'!$G$3</c:f>
              <c:strCache>
                <c:ptCount val="1"/>
                <c:pt idx="0">
                  <c:v>Shares allocation (%)</c:v>
                </c:pt>
              </c:strCache>
            </c:strRef>
          </c:tx>
          <c:spPr>
            <a:ln w="28575" cap="rnd">
              <a:solidFill>
                <a:srgbClr val="808080"/>
              </a:solidFill>
              <a:round/>
            </a:ln>
            <a:effectLst/>
          </c:spPr>
          <c:marker>
            <c:symbol val="none"/>
          </c:marker>
          <c:dLbls>
            <c:dLbl>
              <c:idx val="6"/>
              <c:layout>
                <c:manualLayout>
                  <c:x val="-3.274509415029582E-2"/>
                  <c:y val="-5.76728552819725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14F-4F96-8CC8-413B3A0DC53D}"/>
                </c:ext>
              </c:extLst>
            </c:dLbl>
            <c:dLbl>
              <c:idx val="7"/>
              <c:layout>
                <c:manualLayout>
                  <c:x val="-2.9728503256671261E-2"/>
                  <c:y val="-6.761073959247894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14F-4F96-8CC8-413B3A0DC53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IBM Plex Sans" panose="020B05030502030002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'Pensii si AM'!$A$8:$A$20</c:f>
              <c:numCache>
                <c:formatCode>0</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'Pensii si AM'!$G$8:$G$20</c:f>
              <c:numCache>
                <c:formatCode>0.0%</c:formatCode>
                <c:ptCount val="13"/>
                <c:pt idx="0">
                  <c:v>0.1118</c:v>
                </c:pt>
                <c:pt idx="1">
                  <c:v>0.1537</c:v>
                </c:pt>
                <c:pt idx="2">
                  <c:v>0.19120000000000001</c:v>
                </c:pt>
                <c:pt idx="3">
                  <c:v>0.192</c:v>
                </c:pt>
                <c:pt idx="4">
                  <c:v>0.18729999999999999</c:v>
                </c:pt>
                <c:pt idx="5">
                  <c:v>0.19719999999999999</c:v>
                </c:pt>
                <c:pt idx="6">
                  <c:v>0.17449999999999999</c:v>
                </c:pt>
                <c:pt idx="7">
                  <c:v>0.22020000000000001</c:v>
                </c:pt>
                <c:pt idx="8">
                  <c:v>0.21599229349259291</c:v>
                </c:pt>
                <c:pt idx="9">
                  <c:v>0.25807008513936075</c:v>
                </c:pt>
                <c:pt idx="10">
                  <c:v>0.21671508660904418</c:v>
                </c:pt>
                <c:pt idx="11">
                  <c:v>0.23381532672101882</c:v>
                </c:pt>
                <c:pt idx="12">
                  <c:v>0.25371490001305452</c:v>
                </c:pt>
              </c:numCache>
            </c:numRef>
          </c:val>
          <c:smooth val="0"/>
          <c:extLst>
            <c:ext xmlns:c16="http://schemas.microsoft.com/office/drawing/2014/chart" uri="{C3380CC4-5D6E-409C-BE32-E72D297353CC}">
              <c16:uniqueId val="{00000003-414F-4F96-8CC8-413B3A0DC53D}"/>
            </c:ext>
          </c:extLst>
        </c:ser>
        <c:dLbls>
          <c:showLegendKey val="0"/>
          <c:showVal val="0"/>
          <c:showCatName val="0"/>
          <c:showSerName val="0"/>
          <c:showPercent val="0"/>
          <c:showBubbleSize val="0"/>
        </c:dLbls>
        <c:marker val="1"/>
        <c:smooth val="0"/>
        <c:axId val="1570872911"/>
        <c:axId val="1735405119"/>
      </c:lineChart>
      <c:catAx>
        <c:axId val="1570874111"/>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735418015"/>
        <c:crosses val="autoZero"/>
        <c:auto val="1"/>
        <c:lblAlgn val="ctr"/>
        <c:lblOffset val="100"/>
        <c:noMultiLvlLbl val="0"/>
      </c:catAx>
      <c:valAx>
        <c:axId val="1735418015"/>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570874111"/>
        <c:crosses val="autoZero"/>
        <c:crossBetween val="between"/>
      </c:valAx>
      <c:valAx>
        <c:axId val="1735405119"/>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570872911"/>
        <c:crosses val="max"/>
        <c:crossBetween val="between"/>
      </c:valAx>
      <c:catAx>
        <c:axId val="1570872911"/>
        <c:scaling>
          <c:orientation val="minMax"/>
        </c:scaling>
        <c:delete val="1"/>
        <c:axPos val="b"/>
        <c:numFmt formatCode="0" sourceLinked="1"/>
        <c:majorTickMark val="none"/>
        <c:minorTickMark val="none"/>
        <c:tickLblPos val="nextTo"/>
        <c:crossAx val="1735405119"/>
        <c:crosses val="autoZero"/>
        <c:auto val="1"/>
        <c:lblAlgn val="ctr"/>
        <c:lblOffset val="100"/>
        <c:noMultiLvlLbl val="0"/>
      </c:catAx>
      <c:spPr>
        <a:noFill/>
        <a:ln>
          <a:noFill/>
        </a:ln>
        <a:effectLst/>
      </c:spPr>
    </c:plotArea>
    <c:legend>
      <c:legendPos val="b"/>
      <c:layout>
        <c:manualLayout>
          <c:xMode val="edge"/>
          <c:yMode val="edge"/>
          <c:x val="5.8270633299964847E-2"/>
          <c:y val="0.92022218152963453"/>
          <c:w val="0.85824262869858303"/>
          <c:h val="5.990196707508502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IBM Plex Sans" panose="020B05030502030002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050" b="0" i="0" u="none" strike="noStrike" kern="1200" spc="0" baseline="0">
                <a:solidFill>
                  <a:prstClr val="black">
                    <a:lumMod val="65000"/>
                    <a:lumOff val="35000"/>
                  </a:prstClr>
                </a:solidFill>
                <a:latin typeface="IBM Plex Sans" panose="020B0503050203000203" pitchFamily="34" charset="0"/>
                <a:ea typeface="+mn-ea"/>
                <a:cs typeface="+mn-cs"/>
              </a:defRPr>
            </a:pPr>
            <a:r>
              <a:rPr lang="en-US" sz="1050" b="0" i="0" u="none" strike="noStrike" kern="1200" spc="0" baseline="0" dirty="0">
                <a:solidFill>
                  <a:prstClr val="black">
                    <a:lumMod val="65000"/>
                    <a:lumOff val="35000"/>
                  </a:prstClr>
                </a:solidFill>
                <a:latin typeface="IBM Plex Sans" panose="020B0503050203000203" pitchFamily="34" charset="0"/>
                <a:ea typeface="+mn-ea"/>
                <a:cs typeface="+mn-cs"/>
              </a:rPr>
              <a:t>Open Investment Funds: Net Assets &amp; Shares Allocation </a:t>
            </a:r>
          </a:p>
          <a:p>
            <a:pPr algn="ctr" rtl="0">
              <a:defRPr lang="en-US" sz="1050">
                <a:solidFill>
                  <a:prstClr val="black">
                    <a:lumMod val="65000"/>
                    <a:lumOff val="35000"/>
                  </a:prstClr>
                </a:solidFill>
              </a:defRPr>
            </a:pPr>
            <a:r>
              <a:rPr lang="en-US" sz="1050" b="0" i="0" u="none" strike="noStrike" kern="1200" spc="0" baseline="0" dirty="0">
                <a:solidFill>
                  <a:prstClr val="black">
                    <a:lumMod val="65000"/>
                    <a:lumOff val="35000"/>
                  </a:prstClr>
                </a:solidFill>
                <a:latin typeface="IBM Plex Sans" panose="020B0503050203000203" pitchFamily="34" charset="0"/>
                <a:ea typeface="+mn-ea"/>
                <a:cs typeface="+mn-cs"/>
              </a:rPr>
              <a:t>[EUR bn, %, June 2024]</a:t>
            </a:r>
          </a:p>
        </c:rich>
      </c:tx>
      <c:layout>
        <c:manualLayout>
          <c:xMode val="edge"/>
          <c:yMode val="edge"/>
          <c:x val="6.1473436218273045E-3"/>
          <c:y val="0"/>
        </c:manualLayout>
      </c:layout>
      <c:overlay val="0"/>
      <c:spPr>
        <a:noFill/>
        <a:ln>
          <a:noFill/>
        </a:ln>
        <a:effectLst/>
      </c:spPr>
      <c:txPr>
        <a:bodyPr rot="0" spcFirstLastPara="1" vertOverflow="ellipsis" vert="horz" wrap="square" anchor="ctr" anchorCtr="1"/>
        <a:lstStyle/>
        <a:p>
          <a:pPr algn="ctr" rtl="0">
            <a:defRPr lang="en-US" sz="1050" b="0" i="0" u="none" strike="noStrike" kern="1200" spc="0" baseline="0">
              <a:solidFill>
                <a:prstClr val="black">
                  <a:lumMod val="65000"/>
                  <a:lumOff val="35000"/>
                </a:prstClr>
              </a:solidFill>
              <a:latin typeface="IBM Plex Sans" panose="020B0503050203000203" pitchFamily="34" charset="0"/>
              <a:ea typeface="+mn-ea"/>
              <a:cs typeface="+mn-cs"/>
            </a:defRPr>
          </a:pPr>
          <a:endParaRPr lang="en-US"/>
        </a:p>
      </c:txPr>
    </c:title>
    <c:autoTitleDeleted val="0"/>
    <c:plotArea>
      <c:layout>
        <c:manualLayout>
          <c:layoutTarget val="inner"/>
          <c:xMode val="edge"/>
          <c:yMode val="edge"/>
          <c:x val="5.1781797832995247E-2"/>
          <c:y val="0.11150693907542436"/>
          <c:w val="0.8819085177828232"/>
          <c:h val="0.74997857652488986"/>
        </c:manualLayout>
      </c:layout>
      <c:barChart>
        <c:barDir val="col"/>
        <c:grouping val="clustered"/>
        <c:varyColors val="0"/>
        <c:ser>
          <c:idx val="1"/>
          <c:order val="1"/>
          <c:tx>
            <c:strRef>
              <c:f>'Pensii si AM'!$C$32</c:f>
              <c:strCache>
                <c:ptCount val="1"/>
                <c:pt idx="0">
                  <c:v>Net Assets (mld EUR)</c:v>
                </c:pt>
              </c:strCache>
            </c:strRef>
          </c:tx>
          <c:spPr>
            <a:solidFill>
              <a:srgbClr val="00AEEF"/>
            </a:solidFill>
            <a:ln>
              <a:noFill/>
            </a:ln>
            <a:effectLst/>
          </c:spPr>
          <c:invertIfNegative val="0"/>
          <c:dLbls>
            <c:dLbl>
              <c:idx val="0"/>
              <c:layout>
                <c:manualLayout>
                  <c:x val="-1.6064254996141563E-3"/>
                  <c:y val="0.1101841282586762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647-459E-9464-9E2DB09B76A5}"/>
                </c:ext>
              </c:extLst>
            </c:dLbl>
            <c:dLbl>
              <c:idx val="10"/>
              <c:layout>
                <c:manualLayout>
                  <c:x val="-1.1409175761430136E-16"/>
                  <c:y val="5.521601075136295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47-459E-9464-9E2DB09B76A5}"/>
                </c:ext>
              </c:extLst>
            </c:dLbl>
            <c:spPr>
              <a:noFill/>
              <a:ln>
                <a:noFill/>
              </a:ln>
              <a:effectLst/>
            </c:spPr>
            <c:txPr>
              <a:bodyPr rot="0" spcFirstLastPara="1" vertOverflow="ellipsis" vert="horz" wrap="square" anchor="ctr" anchorCtr="1"/>
              <a:lstStyle/>
              <a:p>
                <a:pPr algn="ctr">
                  <a:defRPr sz="900" b="1" i="0" u="none" strike="noStrike" kern="1200" baseline="0">
                    <a:solidFill>
                      <a:schemeClr val="bg1"/>
                    </a:solidFill>
                    <a:latin typeface="IBM Plex Sans" panose="020B0503050203000203"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'Pensii si AM'!$A$33:$A$45</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'Pensii si AM'!$C$33:$C$45</c:f>
              <c:numCache>
                <c:formatCode>#,##0.0</c:formatCode>
                <c:ptCount val="13"/>
                <c:pt idx="0">
                  <c:v>1.9339999999999999</c:v>
                </c:pt>
                <c:pt idx="1">
                  <c:v>3.2109999999999999</c:v>
                </c:pt>
                <c:pt idx="2">
                  <c:v>4.3040000000000003</c:v>
                </c:pt>
                <c:pt idx="3">
                  <c:v>5.0490000000000004</c:v>
                </c:pt>
                <c:pt idx="4">
                  <c:v>5.2709999999999999</c:v>
                </c:pt>
                <c:pt idx="5">
                  <c:v>5.3390000000000004</c:v>
                </c:pt>
                <c:pt idx="6">
                  <c:v>4.625</c:v>
                </c:pt>
                <c:pt idx="7">
                  <c:v>5.2130000000000001</c:v>
                </c:pt>
                <c:pt idx="8">
                  <c:v>4.55</c:v>
                </c:pt>
                <c:pt idx="9">
                  <c:v>5.12</c:v>
                </c:pt>
                <c:pt idx="10">
                  <c:v>3.5</c:v>
                </c:pt>
                <c:pt idx="11">
                  <c:v>4</c:v>
                </c:pt>
                <c:pt idx="12">
                  <c:v>4.9000000000000004</c:v>
                </c:pt>
              </c:numCache>
            </c:numRef>
          </c:val>
          <c:extLst>
            <c:ext xmlns:c16="http://schemas.microsoft.com/office/drawing/2014/chart" uri="{C3380CC4-5D6E-409C-BE32-E72D297353CC}">
              <c16:uniqueId val="{00000002-4647-459E-9464-9E2DB09B76A5}"/>
            </c:ext>
          </c:extLst>
        </c:ser>
        <c:dLbls>
          <c:showLegendKey val="0"/>
          <c:showVal val="0"/>
          <c:showCatName val="0"/>
          <c:showSerName val="0"/>
          <c:showPercent val="0"/>
          <c:showBubbleSize val="0"/>
        </c:dLbls>
        <c:gapWidth val="70"/>
        <c:overlap val="-27"/>
        <c:axId val="1239666127"/>
        <c:axId val="1239667791"/>
      </c:barChart>
      <c:lineChart>
        <c:grouping val="standard"/>
        <c:varyColors val="0"/>
        <c:ser>
          <c:idx val="0"/>
          <c:order val="0"/>
          <c:tx>
            <c:strRef>
              <c:f>'Pensii si AM'!$B$32</c:f>
              <c:strCache>
                <c:ptCount val="1"/>
                <c:pt idx="0">
                  <c:v>Shares allocation (%)</c:v>
                </c:pt>
              </c:strCache>
            </c:strRef>
          </c:tx>
          <c:spPr>
            <a:ln w="28575" cap="rnd">
              <a:solidFill>
                <a:srgbClr val="808080"/>
              </a:solidFill>
              <a:round/>
            </a:ln>
            <a:effectLst/>
          </c:spPr>
          <c:marker>
            <c:symbol val="none"/>
          </c:marker>
          <c:dLbls>
            <c:dLbl>
              <c:idx val="0"/>
              <c:layout>
                <c:manualLayout>
                  <c:x val="-2.7298847323781704E-2"/>
                  <c:y val="-7.70701013080733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47-459E-9464-9E2DB09B76A5}"/>
                </c:ext>
              </c:extLst>
            </c:dLbl>
            <c:dLbl>
              <c:idx val="9"/>
              <c:layout>
                <c:manualLayout>
                  <c:x val="-3.3776736430049831E-2"/>
                  <c:y val="1.5707760819344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647-459E-9464-9E2DB09B76A5}"/>
                </c:ext>
              </c:extLst>
            </c:dLbl>
            <c:dLbl>
              <c:idx val="10"/>
              <c:layout>
                <c:manualLayout>
                  <c:x val="-3.3776736430049831E-2"/>
                  <c:y val="-2.11553511329399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47-459E-9464-9E2DB09B76A5}"/>
                </c:ext>
              </c:extLst>
            </c:dLbl>
            <c:spPr>
              <a:solidFill>
                <a:srgbClr val="808080"/>
              </a:solidFill>
              <a:ln>
                <a:noFill/>
              </a:ln>
              <a:effectLst/>
            </c:spPr>
            <c:txPr>
              <a:bodyPr rot="0" spcFirstLastPara="1" vertOverflow="ellipsis" vert="horz" wrap="square" anchor="ctr" anchorCtr="1"/>
              <a:lstStyle/>
              <a:p>
                <a:pPr>
                  <a:defRPr sz="900" b="0" i="0" u="none" strike="noStrike" kern="1200" baseline="0">
                    <a:solidFill>
                      <a:schemeClr val="bg1"/>
                    </a:solidFill>
                    <a:latin typeface="IBM Plex Sans" panose="020B0503050203000203"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'Pensii si AM'!$A$33:$A$45</c:f>
              <c:numCache>
                <c:formatCode>General</c:formatCode>
                <c:ptCount val="13"/>
                <c:pt idx="0">
                  <c:v>2012</c:v>
                </c:pt>
                <c:pt idx="1">
                  <c:v>2013</c:v>
                </c:pt>
                <c:pt idx="2">
                  <c:v>2014</c:v>
                </c:pt>
                <c:pt idx="3">
                  <c:v>2015</c:v>
                </c:pt>
                <c:pt idx="4">
                  <c:v>2016</c:v>
                </c:pt>
                <c:pt idx="5">
                  <c:v>2017</c:v>
                </c:pt>
                <c:pt idx="6">
                  <c:v>2018</c:v>
                </c:pt>
                <c:pt idx="7">
                  <c:v>2019</c:v>
                </c:pt>
                <c:pt idx="8">
                  <c:v>2020</c:v>
                </c:pt>
                <c:pt idx="9">
                  <c:v>2021</c:v>
                </c:pt>
                <c:pt idx="10">
                  <c:v>2022</c:v>
                </c:pt>
                <c:pt idx="11">
                  <c:v>2023</c:v>
                </c:pt>
                <c:pt idx="12">
                  <c:v>2024</c:v>
                </c:pt>
              </c:numCache>
            </c:numRef>
          </c:cat>
          <c:val>
            <c:numRef>
              <c:f>'Pensii si AM'!$B$33:$B$45</c:f>
              <c:numCache>
                <c:formatCode>0.0%</c:formatCode>
                <c:ptCount val="13"/>
                <c:pt idx="0">
                  <c:v>6.4838978030986316E-2</c:v>
                </c:pt>
                <c:pt idx="1">
                  <c:v>4.6280444682847359E-2</c:v>
                </c:pt>
                <c:pt idx="2">
                  <c:v>4.4272971643010701E-2</c:v>
                </c:pt>
                <c:pt idx="3">
                  <c:v>4.5590771001058072E-2</c:v>
                </c:pt>
                <c:pt idx="4">
                  <c:v>4.6187402239543381E-2</c:v>
                </c:pt>
                <c:pt idx="5">
                  <c:v>6.4583902542266938E-2</c:v>
                </c:pt>
                <c:pt idx="6">
                  <c:v>7.5003017888709153E-2</c:v>
                </c:pt>
                <c:pt idx="7">
                  <c:v>8.7307912843231264E-2</c:v>
                </c:pt>
                <c:pt idx="8">
                  <c:v>0.1066</c:v>
                </c:pt>
                <c:pt idx="9">
                  <c:v>0.17299999999999999</c:v>
                </c:pt>
                <c:pt idx="10">
                  <c:v>0.215</c:v>
                </c:pt>
                <c:pt idx="11">
                  <c:v>0.23730964467005078</c:v>
                </c:pt>
                <c:pt idx="12">
                  <c:v>0.28482307220290448</c:v>
                </c:pt>
              </c:numCache>
            </c:numRef>
          </c:val>
          <c:smooth val="0"/>
          <c:extLst>
            <c:ext xmlns:c16="http://schemas.microsoft.com/office/drawing/2014/chart" uri="{C3380CC4-5D6E-409C-BE32-E72D297353CC}">
              <c16:uniqueId val="{00000006-4647-459E-9464-9E2DB09B76A5}"/>
            </c:ext>
          </c:extLst>
        </c:ser>
        <c:dLbls>
          <c:showLegendKey val="0"/>
          <c:showVal val="0"/>
          <c:showCatName val="0"/>
          <c:showSerName val="0"/>
          <c:showPercent val="0"/>
          <c:showBubbleSize val="0"/>
        </c:dLbls>
        <c:marker val="1"/>
        <c:smooth val="0"/>
        <c:axId val="1450220175"/>
        <c:axId val="1450219759"/>
      </c:lineChart>
      <c:catAx>
        <c:axId val="145022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450219759"/>
        <c:crosses val="autoZero"/>
        <c:auto val="1"/>
        <c:lblAlgn val="ctr"/>
        <c:lblOffset val="100"/>
        <c:noMultiLvlLbl val="0"/>
      </c:catAx>
      <c:valAx>
        <c:axId val="1450219759"/>
        <c:scaling>
          <c:orientation val="minMax"/>
          <c:max val="0.35000000000000003"/>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450220175"/>
        <c:crosses val="autoZero"/>
        <c:crossBetween val="between"/>
      </c:valAx>
      <c:valAx>
        <c:axId val="1239667791"/>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crossAx val="1239666127"/>
        <c:crosses val="max"/>
        <c:crossBetween val="between"/>
      </c:valAx>
      <c:catAx>
        <c:axId val="1239666127"/>
        <c:scaling>
          <c:orientation val="minMax"/>
        </c:scaling>
        <c:delete val="1"/>
        <c:axPos val="b"/>
        <c:numFmt formatCode="General" sourceLinked="1"/>
        <c:majorTickMark val="out"/>
        <c:minorTickMark val="none"/>
        <c:tickLblPos val="nextTo"/>
        <c:crossAx val="1239667791"/>
        <c:crosses val="autoZero"/>
        <c:auto val="1"/>
        <c:lblAlgn val="ctr"/>
        <c:lblOffset val="100"/>
        <c:noMultiLvlLbl val="0"/>
      </c:catAx>
      <c:spPr>
        <a:noFill/>
        <a:ln>
          <a:noFill/>
        </a:ln>
        <a:effectLst/>
      </c:spPr>
    </c:plotArea>
    <c:legend>
      <c:legendPos val="b"/>
      <c:layout>
        <c:manualLayout>
          <c:xMode val="edge"/>
          <c:yMode val="edge"/>
          <c:x val="0.22181151709570807"/>
          <c:y val="0.93179462998021489"/>
          <c:w val="0.53148393112959724"/>
          <c:h val="5.202741420428767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IBM Plex Sans" panose="020B0503050203000203" pitchFamily="34" charset="0"/>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IBM Plex Sans" panose="020B050305020300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0.84404</cdr:x>
      <cdr:y>0.42976</cdr:y>
    </cdr:from>
    <cdr:to>
      <cdr:x>0.90593</cdr:x>
      <cdr:y>0.48513</cdr:y>
    </cdr:to>
    <cdr:sp macro="" textlink="">
      <cdr:nvSpPr>
        <cdr:cNvPr id="2" name="TextBox 3">
          <a:extLst xmlns:a="http://schemas.openxmlformats.org/drawingml/2006/main">
            <a:ext uri="{FF2B5EF4-FFF2-40B4-BE49-F238E27FC236}">
              <a16:creationId xmlns:a16="http://schemas.microsoft.com/office/drawing/2014/main" id="{158A71E8-2EE1-43BD-AE4C-748736EA44D5}"/>
            </a:ext>
          </a:extLst>
        </cdr:cNvPr>
        <cdr:cNvSpPr txBox="1"/>
      </cdr:nvSpPr>
      <cdr:spPr>
        <a:xfrm xmlns:a="http://schemas.openxmlformats.org/drawingml/2006/main">
          <a:off x="9158636" y="2200527"/>
          <a:ext cx="671567" cy="28351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lIns="0" tIns="0" rIns="0" bIns="0"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GB" sz="1800" b="1">
              <a:solidFill>
                <a:schemeClr val="accent2"/>
              </a:solidFill>
            </a:rPr>
            <a:t>+61%</a:t>
          </a:r>
        </a:p>
      </cdr:txBody>
    </cdr:sp>
  </cdr:relSizeAnchor>
</c:userShap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person wearing a hat and holding the hands up&#10;&#10;Description automatically generated with low confidence">
            <a:extLst>
              <a:ext uri="{FF2B5EF4-FFF2-40B4-BE49-F238E27FC236}">
                <a16:creationId xmlns:a16="http://schemas.microsoft.com/office/drawing/2014/main" id="{080EB2F3-89CC-A287-FEB0-22E39A42E0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964" y="0"/>
            <a:ext cx="10287000" cy="6858000"/>
          </a:xfrm>
          <a:prstGeom prst="rect">
            <a:avLst/>
          </a:prstGeom>
        </p:spPr>
      </p:pic>
      <p:pic>
        <p:nvPicPr>
          <p:cNvPr id="7" name="Picture 6">
            <a:extLst>
              <a:ext uri="{FF2B5EF4-FFF2-40B4-BE49-F238E27FC236}">
                <a16:creationId xmlns:a16="http://schemas.microsoft.com/office/drawing/2014/main" id="{0ECC7028-B11E-464E-A535-93149227F5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18" y="0"/>
            <a:ext cx="12173964" cy="6858000"/>
          </a:xfrm>
          <a:prstGeom prst="rect">
            <a:avLst/>
          </a:prstGeom>
        </p:spPr>
      </p:pic>
      <p:sp>
        <p:nvSpPr>
          <p:cNvPr id="2" name="Title 1">
            <a:extLst>
              <a:ext uri="{FF2B5EF4-FFF2-40B4-BE49-F238E27FC236}">
                <a16:creationId xmlns:a16="http://schemas.microsoft.com/office/drawing/2014/main" id="{63BC3AC1-9C86-47E3-9593-E74B27AF59AB}"/>
              </a:ext>
            </a:extLst>
          </p:cNvPr>
          <p:cNvSpPr>
            <a:spLocks noGrp="1"/>
          </p:cNvSpPr>
          <p:nvPr>
            <p:ph type="ctrTitle"/>
          </p:nvPr>
        </p:nvSpPr>
        <p:spPr>
          <a:xfrm>
            <a:off x="552661" y="2906128"/>
            <a:ext cx="3783669" cy="643105"/>
          </a:xfrm>
          <a:prstGeom prst="rect">
            <a:avLst/>
          </a:prstGeom>
        </p:spPr>
        <p:txBody>
          <a:bodyPr anchor="b">
            <a:noAutofit/>
          </a:bodyPr>
          <a:lstStyle>
            <a:lvl1pPr algn="l">
              <a:defRPr sz="2800">
                <a:latin typeface="IBM Plex Sans" panose="020B0503050203000203" pitchFamily="34" charset="0"/>
                <a:cs typeface="Arial" panose="020B0604020202020204" pitchFamily="34" charset="0"/>
              </a:defRPr>
            </a:lvl1pPr>
          </a:lstStyle>
          <a:p>
            <a:r>
              <a:rPr lang="en-US" dirty="0"/>
              <a:t>Click to edit Master title style</a:t>
            </a:r>
          </a:p>
        </p:txBody>
      </p:sp>
      <p:sp>
        <p:nvSpPr>
          <p:cNvPr id="9" name="Date Placeholder 4">
            <a:extLst>
              <a:ext uri="{FF2B5EF4-FFF2-40B4-BE49-F238E27FC236}">
                <a16:creationId xmlns:a16="http://schemas.microsoft.com/office/drawing/2014/main" id="{793F4573-A40B-4745-87BB-AABF21AB1043}"/>
              </a:ext>
            </a:extLst>
          </p:cNvPr>
          <p:cNvSpPr>
            <a:spLocks noGrp="1"/>
          </p:cNvSpPr>
          <p:nvPr>
            <p:ph type="dt" sz="half" idx="2"/>
          </p:nvPr>
        </p:nvSpPr>
        <p:spPr>
          <a:xfrm>
            <a:off x="8710490" y="6270414"/>
            <a:ext cx="27432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539BECDB-7793-49C4-A07D-0286110CF40B}" type="datetimeFigureOut">
              <a:rPr lang="en-US" smtClean="0"/>
              <a:pPr/>
              <a:t>9/15/2024</a:t>
            </a:fld>
            <a:endParaRPr lang="en-US"/>
          </a:p>
        </p:txBody>
      </p:sp>
      <p:sp>
        <p:nvSpPr>
          <p:cNvPr id="13" name="Title 1">
            <a:extLst>
              <a:ext uri="{FF2B5EF4-FFF2-40B4-BE49-F238E27FC236}">
                <a16:creationId xmlns:a16="http://schemas.microsoft.com/office/drawing/2014/main" id="{0E1764EF-C56E-481A-ABF1-1B10E8AE26C0}"/>
              </a:ext>
            </a:extLst>
          </p:cNvPr>
          <p:cNvSpPr txBox="1">
            <a:spLocks/>
          </p:cNvSpPr>
          <p:nvPr userDrawn="1"/>
        </p:nvSpPr>
        <p:spPr>
          <a:xfrm>
            <a:off x="552659" y="5565087"/>
            <a:ext cx="4047621" cy="6431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1"/>
                </a:solidFill>
                <a:latin typeface="IBM Plex Sans" panose="020B0503050203000203" pitchFamily="34" charset="0"/>
                <a:ea typeface="+mj-ea"/>
                <a:cs typeface="Arial" panose="020B0604020202020204" pitchFamily="34" charset="0"/>
              </a:defRPr>
            </a:lvl1pPr>
          </a:lstStyle>
          <a:p>
            <a:r>
              <a:rPr lang="en-US" sz="1400" b="1" i="1" dirty="0">
                <a:solidFill>
                  <a:schemeClr val="tx1"/>
                </a:solidFill>
                <a:latin typeface="IBM Plex Sans Medium" panose="020B0603050203000203" pitchFamily="34" charset="0"/>
              </a:rPr>
              <a:t>Own the future. Invest in it.</a:t>
            </a:r>
          </a:p>
        </p:txBody>
      </p:sp>
      <p:pic>
        <p:nvPicPr>
          <p:cNvPr id="4" name="Picture 3">
            <a:extLst>
              <a:ext uri="{FF2B5EF4-FFF2-40B4-BE49-F238E27FC236}">
                <a16:creationId xmlns:a16="http://schemas.microsoft.com/office/drawing/2014/main" id="{B900903C-F215-4A16-99DC-16485F7D47B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2659" y="572922"/>
            <a:ext cx="2812710" cy="1095861"/>
          </a:xfrm>
          <a:prstGeom prst="rect">
            <a:avLst/>
          </a:prstGeom>
        </p:spPr>
      </p:pic>
    </p:spTree>
    <p:extLst>
      <p:ext uri="{BB962C8B-B14F-4D97-AF65-F5344CB8AC3E}">
        <p14:creationId xmlns:p14="http://schemas.microsoft.com/office/powerpoint/2010/main" val="269603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B9D6D210-87C8-43A8-8FA4-793DCAD2E479}"/>
              </a:ext>
            </a:extLst>
          </p:cNvPr>
          <p:cNvCxnSpPr>
            <a:cxnSpLocks/>
          </p:cNvCxnSpPr>
          <p:nvPr userDrawn="1"/>
        </p:nvCxnSpPr>
        <p:spPr>
          <a:xfrm flipV="1">
            <a:off x="2271860" y="6187260"/>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C47EB94-549C-4721-82C1-CDE3356C14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460" y="5898009"/>
            <a:ext cx="1534972" cy="598041"/>
          </a:xfrm>
          <a:prstGeom prst="rect">
            <a:avLst/>
          </a:prstGeom>
        </p:spPr>
      </p:pic>
      <p:sp>
        <p:nvSpPr>
          <p:cNvPr id="6" name="Title 1">
            <a:extLst>
              <a:ext uri="{FF2B5EF4-FFF2-40B4-BE49-F238E27FC236}">
                <a16:creationId xmlns:a16="http://schemas.microsoft.com/office/drawing/2014/main" id="{247401CF-A8D2-4D32-AD47-0512121109DD}"/>
              </a:ext>
            </a:extLst>
          </p:cNvPr>
          <p:cNvSpPr txBox="1">
            <a:spLocks/>
          </p:cNvSpPr>
          <p:nvPr userDrawn="1"/>
        </p:nvSpPr>
        <p:spPr>
          <a:xfrm>
            <a:off x="7603905" y="5932735"/>
            <a:ext cx="4047621" cy="6431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1"/>
                </a:solidFill>
                <a:latin typeface="IBM Plex Sans" panose="020B0503050203000203" pitchFamily="34" charset="0"/>
                <a:ea typeface="+mj-ea"/>
                <a:cs typeface="Arial" panose="020B0604020202020204" pitchFamily="34" charset="0"/>
              </a:defRPr>
            </a:lvl1pPr>
          </a:lstStyle>
          <a:p>
            <a:pPr algn="r"/>
            <a:r>
              <a:rPr lang="en-US" sz="1400" b="1" i="1" dirty="0">
                <a:solidFill>
                  <a:schemeClr val="tx1"/>
                </a:solidFill>
              </a:rPr>
              <a:t>Own the future. Invest in it.</a:t>
            </a:r>
          </a:p>
        </p:txBody>
      </p:sp>
    </p:spTree>
    <p:extLst>
      <p:ext uri="{BB962C8B-B14F-4D97-AF65-F5344CB8AC3E}">
        <p14:creationId xmlns:p14="http://schemas.microsoft.com/office/powerpoint/2010/main" val="304388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2" name="Picture 1" descr="A person wearing a hat and holding the hands up&#10;&#10;Description automatically generated with low confidence">
            <a:extLst>
              <a:ext uri="{FF2B5EF4-FFF2-40B4-BE49-F238E27FC236}">
                <a16:creationId xmlns:a16="http://schemas.microsoft.com/office/drawing/2014/main" id="{FD89C744-75B5-660C-DA01-C02F6DEFFB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86964" y="0"/>
            <a:ext cx="10287000" cy="6858000"/>
          </a:xfrm>
          <a:prstGeom prst="rect">
            <a:avLst/>
          </a:prstGeom>
        </p:spPr>
      </p:pic>
      <p:pic>
        <p:nvPicPr>
          <p:cNvPr id="7" name="Picture 6">
            <a:extLst>
              <a:ext uri="{FF2B5EF4-FFF2-40B4-BE49-F238E27FC236}">
                <a16:creationId xmlns:a16="http://schemas.microsoft.com/office/drawing/2014/main" id="{0ECC7028-B11E-464E-A535-93149227F5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73964" cy="6858000"/>
          </a:xfrm>
          <a:prstGeom prst="rect">
            <a:avLst/>
          </a:prstGeom>
        </p:spPr>
      </p:pic>
      <p:sp>
        <p:nvSpPr>
          <p:cNvPr id="9" name="Date Placeholder 4">
            <a:extLst>
              <a:ext uri="{FF2B5EF4-FFF2-40B4-BE49-F238E27FC236}">
                <a16:creationId xmlns:a16="http://schemas.microsoft.com/office/drawing/2014/main" id="{793F4573-A40B-4745-87BB-AABF21AB1043}"/>
              </a:ext>
            </a:extLst>
          </p:cNvPr>
          <p:cNvSpPr>
            <a:spLocks noGrp="1"/>
          </p:cNvSpPr>
          <p:nvPr>
            <p:ph type="dt" sz="half" idx="2"/>
          </p:nvPr>
        </p:nvSpPr>
        <p:spPr>
          <a:xfrm>
            <a:off x="8710490" y="6270414"/>
            <a:ext cx="27432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539BECDB-7793-49C4-A07D-0286110CF40B}" type="datetimeFigureOut">
              <a:rPr lang="en-US" smtClean="0"/>
              <a:pPr/>
              <a:t>9/15/2024</a:t>
            </a:fld>
            <a:endParaRPr lang="en-US"/>
          </a:p>
        </p:txBody>
      </p:sp>
      <p:sp>
        <p:nvSpPr>
          <p:cNvPr id="8" name="Title 1">
            <a:extLst>
              <a:ext uri="{FF2B5EF4-FFF2-40B4-BE49-F238E27FC236}">
                <a16:creationId xmlns:a16="http://schemas.microsoft.com/office/drawing/2014/main" id="{4A92A879-08F6-460D-92A3-97C0535EBBC3}"/>
              </a:ext>
            </a:extLst>
          </p:cNvPr>
          <p:cNvSpPr txBox="1">
            <a:spLocks/>
          </p:cNvSpPr>
          <p:nvPr userDrawn="1"/>
        </p:nvSpPr>
        <p:spPr>
          <a:xfrm>
            <a:off x="552659" y="5565087"/>
            <a:ext cx="4047621" cy="6431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1"/>
                </a:solidFill>
                <a:latin typeface="IBM Plex Sans" panose="020B0503050203000203" pitchFamily="34" charset="0"/>
                <a:ea typeface="+mj-ea"/>
                <a:cs typeface="Arial" panose="020B0604020202020204" pitchFamily="34" charset="0"/>
              </a:defRPr>
            </a:lvl1pPr>
          </a:lstStyle>
          <a:p>
            <a:r>
              <a:rPr lang="en-US" sz="1400" b="1" i="1" dirty="0">
                <a:solidFill>
                  <a:schemeClr val="tx1"/>
                </a:solidFill>
                <a:latin typeface="IBM Plex Sans Medium" panose="020B0603050203000203" pitchFamily="34" charset="0"/>
              </a:rPr>
              <a:t>Own the future. Invest in it.</a:t>
            </a:r>
          </a:p>
        </p:txBody>
      </p:sp>
      <p:pic>
        <p:nvPicPr>
          <p:cNvPr id="10" name="Picture 9">
            <a:extLst>
              <a:ext uri="{FF2B5EF4-FFF2-40B4-BE49-F238E27FC236}">
                <a16:creationId xmlns:a16="http://schemas.microsoft.com/office/drawing/2014/main" id="{5A1A316C-C6B4-4988-8019-0D2D7FF589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2659" y="2882200"/>
            <a:ext cx="2812710" cy="1095861"/>
          </a:xfrm>
          <a:prstGeom prst="rect">
            <a:avLst/>
          </a:prstGeom>
        </p:spPr>
      </p:pic>
    </p:spTree>
    <p:extLst>
      <p:ext uri="{BB962C8B-B14F-4D97-AF65-F5344CB8AC3E}">
        <p14:creationId xmlns:p14="http://schemas.microsoft.com/office/powerpoint/2010/main" val="1511157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89ADF52-D9AE-49EA-8A1E-CED4D2163DA6}"/>
              </a:ext>
            </a:extLst>
          </p:cNvPr>
          <p:cNvSpPr>
            <a:spLocks noGrp="1"/>
          </p:cNvSpPr>
          <p:nvPr>
            <p:ph type="title"/>
          </p:nvPr>
        </p:nvSpPr>
        <p:spPr>
          <a:xfrm>
            <a:off x="508000" y="2580430"/>
            <a:ext cx="11071192" cy="1325563"/>
          </a:xfrm>
          <a:prstGeom prst="rect">
            <a:avLst/>
          </a:prstGeom>
        </p:spPr>
        <p:txBody>
          <a:bodyPr/>
          <a:lstStyle>
            <a:lvl1pPr>
              <a:defRPr>
                <a:latin typeface="IBM Plex Sans SemiBold" panose="020B0703050203000203" pitchFamily="34" charset="0"/>
                <a:cs typeface="Arial" panose="020B0604020202020204" pitchFamily="34" charset="0"/>
              </a:defRPr>
            </a:lvl1pPr>
          </a:lstStyle>
          <a:p>
            <a:r>
              <a:rPr lang="en-US" dirty="0"/>
              <a:t>Click to edit Master title style</a:t>
            </a:r>
          </a:p>
        </p:txBody>
      </p:sp>
      <p:cxnSp>
        <p:nvCxnSpPr>
          <p:cNvPr id="10" name="Straight Connector 9">
            <a:extLst>
              <a:ext uri="{FF2B5EF4-FFF2-40B4-BE49-F238E27FC236}">
                <a16:creationId xmlns:a16="http://schemas.microsoft.com/office/drawing/2014/main" id="{755B5BC0-98AD-4A6F-AF03-5AA11723AFF6}"/>
              </a:ext>
            </a:extLst>
          </p:cNvPr>
          <p:cNvCxnSpPr>
            <a:cxnSpLocks/>
          </p:cNvCxnSpPr>
          <p:nvPr userDrawn="1"/>
        </p:nvCxnSpPr>
        <p:spPr>
          <a:xfrm flipV="1">
            <a:off x="2271860" y="6187260"/>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B9A31793-6F13-4C4E-8FCA-777EBB2101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6460" y="5898009"/>
            <a:ext cx="1534972" cy="598041"/>
          </a:xfrm>
          <a:prstGeom prst="rect">
            <a:avLst/>
          </a:prstGeom>
        </p:spPr>
      </p:pic>
      <p:sp>
        <p:nvSpPr>
          <p:cNvPr id="8" name="Title 1">
            <a:extLst>
              <a:ext uri="{FF2B5EF4-FFF2-40B4-BE49-F238E27FC236}">
                <a16:creationId xmlns:a16="http://schemas.microsoft.com/office/drawing/2014/main" id="{1828EC51-B488-4184-A70B-5F70141D7917}"/>
              </a:ext>
            </a:extLst>
          </p:cNvPr>
          <p:cNvSpPr txBox="1">
            <a:spLocks/>
          </p:cNvSpPr>
          <p:nvPr userDrawn="1"/>
        </p:nvSpPr>
        <p:spPr>
          <a:xfrm>
            <a:off x="7603905" y="5932735"/>
            <a:ext cx="4047621" cy="643105"/>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1"/>
                </a:solidFill>
                <a:latin typeface="IBM Plex Sans" panose="020B0503050203000203" pitchFamily="34" charset="0"/>
                <a:ea typeface="+mj-ea"/>
                <a:cs typeface="Arial" panose="020B0604020202020204" pitchFamily="34" charset="0"/>
              </a:defRPr>
            </a:lvl1pPr>
          </a:lstStyle>
          <a:p>
            <a:pPr algn="r"/>
            <a:r>
              <a:rPr lang="en-US" sz="1400" b="1" i="1" dirty="0">
                <a:solidFill>
                  <a:schemeClr val="tx1"/>
                </a:solidFill>
              </a:rPr>
              <a:t>Own the future. Invest in it.</a:t>
            </a:r>
          </a:p>
        </p:txBody>
      </p:sp>
    </p:spTree>
    <p:extLst>
      <p:ext uri="{BB962C8B-B14F-4D97-AF65-F5344CB8AC3E}">
        <p14:creationId xmlns:p14="http://schemas.microsoft.com/office/powerpoint/2010/main" val="350084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DA95C4-23FF-4840-90F3-0F90A69DCF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98" y="374128"/>
            <a:ext cx="1534972" cy="598041"/>
          </a:xfrm>
          <a:prstGeom prst="rect">
            <a:avLst/>
          </a:prstGeom>
        </p:spPr>
      </p:pic>
      <p:sp>
        <p:nvSpPr>
          <p:cNvPr id="2" name="Title 1">
            <a:extLst>
              <a:ext uri="{FF2B5EF4-FFF2-40B4-BE49-F238E27FC236}">
                <a16:creationId xmlns:a16="http://schemas.microsoft.com/office/drawing/2014/main" id="{F850D970-A364-4E21-BE08-35E30514D17A}"/>
              </a:ext>
            </a:extLst>
          </p:cNvPr>
          <p:cNvSpPr>
            <a:spLocks noGrp="1"/>
          </p:cNvSpPr>
          <p:nvPr>
            <p:ph type="title"/>
          </p:nvPr>
        </p:nvSpPr>
        <p:spPr>
          <a:xfrm>
            <a:off x="517681" y="723347"/>
            <a:ext cx="11067859" cy="1325563"/>
          </a:xfrm>
          <a:prstGeom prst="rect">
            <a:avLst/>
          </a:prstGeom>
        </p:spPr>
        <p:txBody>
          <a:bodyPr/>
          <a:lstStyle>
            <a:lvl1pPr>
              <a:defRPr>
                <a:latin typeface="IBM Plex Sans SemiBold" panose="020B0703050203000203"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996AFA5-F6BE-4507-8117-BAF43BCB0721}"/>
              </a:ext>
            </a:extLst>
          </p:cNvPr>
          <p:cNvSpPr>
            <a:spLocks noGrp="1"/>
          </p:cNvSpPr>
          <p:nvPr>
            <p:ph idx="1"/>
          </p:nvPr>
        </p:nvSpPr>
        <p:spPr>
          <a:xfrm>
            <a:off x="517681" y="2243579"/>
            <a:ext cx="11067859" cy="4233570"/>
          </a:xfrm>
        </p:spPr>
        <p:txBody>
          <a:bodyPr/>
          <a:lstStyle>
            <a:lvl1pPr>
              <a:defRPr>
                <a:latin typeface="IBM Plex Sans" panose="020B0503050203000203" pitchFamily="34" charset="0"/>
                <a:cs typeface="Arial" panose="020B0604020202020204" pitchFamily="34" charset="0"/>
              </a:defRPr>
            </a:lvl1pPr>
            <a:lvl2pPr>
              <a:defRPr>
                <a:latin typeface="IBM Plex Sans" panose="020B0503050203000203" pitchFamily="34" charset="0"/>
                <a:cs typeface="Arial" panose="020B0604020202020204" pitchFamily="34" charset="0"/>
              </a:defRPr>
            </a:lvl2pPr>
            <a:lvl3pPr>
              <a:defRPr>
                <a:latin typeface="IBM Plex Sans" panose="020B0503050203000203" pitchFamily="34" charset="0"/>
                <a:cs typeface="Arial" panose="020B0604020202020204" pitchFamily="34" charset="0"/>
              </a:defRPr>
            </a:lvl3pPr>
            <a:lvl4pPr>
              <a:defRPr>
                <a:latin typeface="IBM Plex Sans" panose="020B0503050203000203" pitchFamily="34" charset="0"/>
                <a:cs typeface="Arial" panose="020B0604020202020204" pitchFamily="34" charset="0"/>
              </a:defRPr>
            </a:lvl4pPr>
            <a:lvl5pPr>
              <a:defRPr>
                <a:latin typeface="IBM Plex Sans" panose="020B050305020300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1" name="Straight Connector 10">
            <a:extLst>
              <a:ext uri="{FF2B5EF4-FFF2-40B4-BE49-F238E27FC236}">
                <a16:creationId xmlns:a16="http://schemas.microsoft.com/office/drawing/2014/main" id="{723F75A2-9670-47E7-A7A6-4A88966115FF}"/>
              </a:ext>
            </a:extLst>
          </p:cNvPr>
          <p:cNvCxnSpPr>
            <a:cxnSpLocks/>
          </p:cNvCxnSpPr>
          <p:nvPr userDrawn="1"/>
        </p:nvCxnSpPr>
        <p:spPr>
          <a:xfrm flipV="1">
            <a:off x="606460" y="701728"/>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45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6E11FD-0A3C-45C1-8DE5-78FBA960AE1F}"/>
              </a:ext>
            </a:extLst>
          </p:cNvPr>
          <p:cNvSpPr>
            <a:spLocks noGrp="1"/>
          </p:cNvSpPr>
          <p:nvPr>
            <p:ph sz="half" idx="1"/>
          </p:nvPr>
        </p:nvSpPr>
        <p:spPr>
          <a:xfrm>
            <a:off x="508260" y="2121036"/>
            <a:ext cx="5319076" cy="4375234"/>
          </a:xfrm>
        </p:spPr>
        <p:txBody>
          <a:bodyPr/>
          <a:lstStyle>
            <a:lvl1pPr>
              <a:defRPr>
                <a:latin typeface="IBM Plex Sans" panose="020B0503050203000203" pitchFamily="34" charset="0"/>
                <a:cs typeface="Arial" panose="020B0604020202020204" pitchFamily="34" charset="0"/>
              </a:defRPr>
            </a:lvl1pPr>
            <a:lvl2pPr>
              <a:defRPr>
                <a:latin typeface="IBM Plex Sans" panose="020B0503050203000203" pitchFamily="34" charset="0"/>
                <a:cs typeface="Arial" panose="020B0604020202020204" pitchFamily="34" charset="0"/>
              </a:defRPr>
            </a:lvl2pPr>
            <a:lvl3pPr>
              <a:defRPr>
                <a:latin typeface="IBM Plex Sans" panose="020B0503050203000203" pitchFamily="34" charset="0"/>
                <a:cs typeface="Arial" panose="020B0604020202020204" pitchFamily="34" charset="0"/>
              </a:defRPr>
            </a:lvl3pPr>
            <a:lvl4pPr>
              <a:defRPr>
                <a:latin typeface="IBM Plex Sans" panose="020B0503050203000203" pitchFamily="34" charset="0"/>
                <a:cs typeface="Arial" panose="020B0604020202020204" pitchFamily="34" charset="0"/>
              </a:defRPr>
            </a:lvl4pPr>
            <a:lvl5pPr>
              <a:defRPr>
                <a:latin typeface="IBM Plex Sans" panose="020B050305020300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CB9EFD1D-4C5F-4425-8DE8-E479B084D6F8}"/>
              </a:ext>
            </a:extLst>
          </p:cNvPr>
          <p:cNvSpPr>
            <a:spLocks noGrp="1"/>
          </p:cNvSpPr>
          <p:nvPr>
            <p:ph sz="half" idx="2"/>
          </p:nvPr>
        </p:nvSpPr>
        <p:spPr>
          <a:xfrm>
            <a:off x="5993092" y="2121036"/>
            <a:ext cx="5592448" cy="4375234"/>
          </a:xfrm>
        </p:spPr>
        <p:txBody>
          <a:bodyPr/>
          <a:lstStyle>
            <a:lvl1pPr>
              <a:defRPr>
                <a:latin typeface="IBM Plex Sans" panose="020B0503050203000203" pitchFamily="34" charset="0"/>
                <a:cs typeface="Arial" panose="020B0604020202020204" pitchFamily="34" charset="0"/>
              </a:defRPr>
            </a:lvl1pPr>
            <a:lvl2pPr>
              <a:defRPr>
                <a:latin typeface="IBM Plex Sans" panose="020B0503050203000203" pitchFamily="34" charset="0"/>
                <a:cs typeface="Arial" panose="020B0604020202020204" pitchFamily="34" charset="0"/>
              </a:defRPr>
            </a:lvl2pPr>
            <a:lvl3pPr>
              <a:defRPr>
                <a:latin typeface="IBM Plex Sans" panose="020B0503050203000203" pitchFamily="34" charset="0"/>
                <a:cs typeface="Arial" panose="020B0604020202020204" pitchFamily="34" charset="0"/>
              </a:defRPr>
            </a:lvl3pPr>
            <a:lvl4pPr>
              <a:defRPr>
                <a:latin typeface="IBM Plex Sans" panose="020B0503050203000203" pitchFamily="34" charset="0"/>
                <a:cs typeface="Arial" panose="020B0604020202020204" pitchFamily="34" charset="0"/>
              </a:defRPr>
            </a:lvl4pPr>
            <a:lvl5pPr>
              <a:defRPr>
                <a:latin typeface="IBM Plex Sans" panose="020B0503050203000203"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8275F2C3-AF77-42DE-83F3-4AF65635F679}"/>
              </a:ext>
            </a:extLst>
          </p:cNvPr>
          <p:cNvCxnSpPr>
            <a:cxnSpLocks/>
          </p:cNvCxnSpPr>
          <p:nvPr userDrawn="1"/>
        </p:nvCxnSpPr>
        <p:spPr>
          <a:xfrm flipV="1">
            <a:off x="620011" y="701728"/>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05DCABA-5A30-4B89-86FB-94CE2AF2DB7C}"/>
              </a:ext>
            </a:extLst>
          </p:cNvPr>
          <p:cNvSpPr>
            <a:spLocks noGrp="1"/>
          </p:cNvSpPr>
          <p:nvPr>
            <p:ph type="title"/>
          </p:nvPr>
        </p:nvSpPr>
        <p:spPr>
          <a:xfrm>
            <a:off x="517681" y="723347"/>
            <a:ext cx="11067859" cy="1325563"/>
          </a:xfrm>
          <a:prstGeom prst="rect">
            <a:avLst/>
          </a:prstGeom>
        </p:spPr>
        <p:txBody>
          <a:bodyPr/>
          <a:lstStyle>
            <a:lvl1pPr>
              <a:defRPr>
                <a:latin typeface="IBM Plex Sans SemiBold" panose="020B0703050203000203" pitchFamily="34" charset="0"/>
                <a:cs typeface="Arial" panose="020B0604020202020204" pitchFamily="34" charset="0"/>
              </a:defRPr>
            </a:lvl1pPr>
          </a:lstStyle>
          <a:p>
            <a:r>
              <a:rPr lang="en-US" dirty="0"/>
              <a:t>Click to edit Master title style</a:t>
            </a:r>
          </a:p>
        </p:txBody>
      </p:sp>
      <p:pic>
        <p:nvPicPr>
          <p:cNvPr id="7" name="Picture 6">
            <a:extLst>
              <a:ext uri="{FF2B5EF4-FFF2-40B4-BE49-F238E27FC236}">
                <a16:creationId xmlns:a16="http://schemas.microsoft.com/office/drawing/2014/main" id="{FCC18D5A-B214-464C-8858-8CE7838963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98" y="374128"/>
            <a:ext cx="1534972" cy="598041"/>
          </a:xfrm>
          <a:prstGeom prst="rect">
            <a:avLst/>
          </a:prstGeom>
        </p:spPr>
      </p:pic>
    </p:spTree>
    <p:extLst>
      <p:ext uri="{BB962C8B-B14F-4D97-AF65-F5344CB8AC3E}">
        <p14:creationId xmlns:p14="http://schemas.microsoft.com/office/powerpoint/2010/main" val="311095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4CB6A-F88C-43B5-AA0B-2B677AD10AE3}"/>
              </a:ext>
            </a:extLst>
          </p:cNvPr>
          <p:cNvSpPr/>
          <p:nvPr userDrawn="1"/>
        </p:nvSpPr>
        <p:spPr>
          <a:xfrm>
            <a:off x="6356836" y="1013132"/>
            <a:ext cx="5228704" cy="54457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Arial" panose="020B0604020202020204" pitchFamily="34" charset="0"/>
                <a:cs typeface="Arial" panose="020B0604020202020204" pitchFamily="34" charset="0"/>
              </a:rPr>
              <a:t>Picture</a:t>
            </a:r>
          </a:p>
        </p:txBody>
      </p:sp>
      <p:cxnSp>
        <p:nvCxnSpPr>
          <p:cNvPr id="12" name="Straight Connector 11">
            <a:extLst>
              <a:ext uri="{FF2B5EF4-FFF2-40B4-BE49-F238E27FC236}">
                <a16:creationId xmlns:a16="http://schemas.microsoft.com/office/drawing/2014/main" id="{F3C6171E-4825-4789-9BCD-E7ED223BEA9C}"/>
              </a:ext>
            </a:extLst>
          </p:cNvPr>
          <p:cNvCxnSpPr>
            <a:cxnSpLocks/>
          </p:cNvCxnSpPr>
          <p:nvPr userDrawn="1"/>
        </p:nvCxnSpPr>
        <p:spPr>
          <a:xfrm>
            <a:off x="6356836" y="1013132"/>
            <a:ext cx="5228704" cy="548341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E9A34BEB-2ADF-4990-9000-7EADB9640732}"/>
              </a:ext>
            </a:extLst>
          </p:cNvPr>
          <p:cNvCxnSpPr>
            <a:cxnSpLocks/>
          </p:cNvCxnSpPr>
          <p:nvPr userDrawn="1"/>
        </p:nvCxnSpPr>
        <p:spPr>
          <a:xfrm flipH="1">
            <a:off x="6356836" y="1013132"/>
            <a:ext cx="5228704" cy="5483410"/>
          </a:xfrm>
          <a:prstGeom prst="line">
            <a:avLst/>
          </a:prstGeom>
        </p:spPr>
        <p:style>
          <a:lnRef idx="1">
            <a:schemeClr val="accent3"/>
          </a:lnRef>
          <a:fillRef idx="0">
            <a:schemeClr val="accent3"/>
          </a:fillRef>
          <a:effectRef idx="0">
            <a:schemeClr val="accent3"/>
          </a:effectRef>
          <a:fontRef idx="minor">
            <a:schemeClr val="tx1"/>
          </a:fontRef>
        </p:style>
      </p:cxnSp>
      <p:sp>
        <p:nvSpPr>
          <p:cNvPr id="18" name="Text Placeholder 3">
            <a:extLst>
              <a:ext uri="{FF2B5EF4-FFF2-40B4-BE49-F238E27FC236}">
                <a16:creationId xmlns:a16="http://schemas.microsoft.com/office/drawing/2014/main" id="{8254ABB4-95B5-4A26-B1E1-A92EAD6DAEC9}"/>
              </a:ext>
            </a:extLst>
          </p:cNvPr>
          <p:cNvSpPr>
            <a:spLocks noGrp="1"/>
          </p:cNvSpPr>
          <p:nvPr>
            <p:ph type="body" sz="half" idx="13"/>
          </p:nvPr>
        </p:nvSpPr>
        <p:spPr>
          <a:xfrm>
            <a:off x="520839" y="1759816"/>
            <a:ext cx="5575161" cy="4706977"/>
          </a:xfrm>
        </p:spPr>
        <p:txBody>
          <a:bodyPr>
            <a:normAutofit/>
          </a:bodyPr>
          <a:lstStyle>
            <a:lvl1pPr marL="0" indent="0">
              <a:buNone/>
              <a:defRPr sz="1800">
                <a:latin typeface="IBM Plex Sans" panose="020B0503050203000203"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9" name="Straight Connector 18">
            <a:extLst>
              <a:ext uri="{FF2B5EF4-FFF2-40B4-BE49-F238E27FC236}">
                <a16:creationId xmlns:a16="http://schemas.microsoft.com/office/drawing/2014/main" id="{8D693EDE-242B-449B-905B-DFC205F6DDDE}"/>
              </a:ext>
            </a:extLst>
          </p:cNvPr>
          <p:cNvCxnSpPr>
            <a:cxnSpLocks/>
          </p:cNvCxnSpPr>
          <p:nvPr userDrawn="1"/>
        </p:nvCxnSpPr>
        <p:spPr>
          <a:xfrm flipV="1">
            <a:off x="606460" y="701728"/>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D83D81ED-0244-45AE-BC27-4B80F4B464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98" y="374128"/>
            <a:ext cx="1534972" cy="598041"/>
          </a:xfrm>
          <a:prstGeom prst="rect">
            <a:avLst/>
          </a:prstGeom>
        </p:spPr>
      </p:pic>
      <p:sp>
        <p:nvSpPr>
          <p:cNvPr id="11" name="Title 1">
            <a:extLst>
              <a:ext uri="{FF2B5EF4-FFF2-40B4-BE49-F238E27FC236}">
                <a16:creationId xmlns:a16="http://schemas.microsoft.com/office/drawing/2014/main" id="{D097B820-831B-40F1-9EAA-3D2C455DA5EB}"/>
              </a:ext>
            </a:extLst>
          </p:cNvPr>
          <p:cNvSpPr>
            <a:spLocks noGrp="1"/>
          </p:cNvSpPr>
          <p:nvPr>
            <p:ph type="title"/>
          </p:nvPr>
        </p:nvSpPr>
        <p:spPr>
          <a:xfrm>
            <a:off x="520839" y="723347"/>
            <a:ext cx="5581639" cy="1036469"/>
          </a:xfrm>
          <a:prstGeom prst="rect">
            <a:avLst/>
          </a:prstGeom>
        </p:spPr>
        <p:txBody>
          <a:bodyPr>
            <a:normAutofit/>
          </a:bodyPr>
          <a:lstStyle>
            <a:lvl1pPr>
              <a:defRPr sz="2800">
                <a:latin typeface="IBM Plex Sans SemiBold" panose="020B0703050203000203"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062398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4" name="Text Placeholder 2">
            <a:extLst>
              <a:ext uri="{FF2B5EF4-FFF2-40B4-BE49-F238E27FC236}">
                <a16:creationId xmlns:a16="http://schemas.microsoft.com/office/drawing/2014/main" id="{B27CD72D-14D2-4671-8B79-88782F44BDCA}"/>
              </a:ext>
            </a:extLst>
          </p:cNvPr>
          <p:cNvSpPr>
            <a:spLocks noGrp="1"/>
          </p:cNvSpPr>
          <p:nvPr>
            <p:ph type="body" idx="1"/>
          </p:nvPr>
        </p:nvSpPr>
        <p:spPr>
          <a:xfrm>
            <a:off x="533400" y="2397603"/>
            <a:ext cx="5464175" cy="823912"/>
          </a:xfrm>
        </p:spPr>
        <p:txBody>
          <a:bodyPr anchor="b"/>
          <a:lstStyle>
            <a:lvl1pPr marL="0" indent="0">
              <a:buNone/>
              <a:defRPr sz="2400" b="1">
                <a:latin typeface="IBM Plex Sans Medium" panose="020B060305020300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id="{C5F5068E-AF2E-4766-8459-83EA7ECF6BA2}"/>
              </a:ext>
            </a:extLst>
          </p:cNvPr>
          <p:cNvSpPr>
            <a:spLocks noGrp="1"/>
          </p:cNvSpPr>
          <p:nvPr>
            <p:ph sz="half" idx="2"/>
          </p:nvPr>
        </p:nvSpPr>
        <p:spPr>
          <a:xfrm>
            <a:off x="533400" y="3221515"/>
            <a:ext cx="5464175" cy="3279708"/>
          </a:xfrm>
        </p:spPr>
        <p:txBody>
          <a:bodyPr>
            <a:normAutofit/>
          </a:bodyPr>
          <a:lstStyle>
            <a:lvl1pPr>
              <a:defRPr sz="2400">
                <a:latin typeface="IBM Plex Sans" panose="020B0503050203000203" pitchFamily="34" charset="0"/>
                <a:cs typeface="Arial" panose="020B0604020202020204" pitchFamily="34" charset="0"/>
              </a:defRPr>
            </a:lvl1pPr>
            <a:lvl2pPr>
              <a:defRPr sz="2000">
                <a:latin typeface="IBM Plex Sans" panose="020B0503050203000203" pitchFamily="34" charset="0"/>
                <a:cs typeface="Arial" panose="020B0604020202020204" pitchFamily="34" charset="0"/>
              </a:defRPr>
            </a:lvl2pPr>
            <a:lvl3pPr>
              <a:defRPr sz="1800">
                <a:latin typeface="IBM Plex Sans" panose="020B0503050203000203" pitchFamily="34" charset="0"/>
                <a:cs typeface="Arial" panose="020B0604020202020204" pitchFamily="34" charset="0"/>
              </a:defRPr>
            </a:lvl3pPr>
            <a:lvl4pPr>
              <a:defRPr sz="1600">
                <a:latin typeface="IBM Plex Sans" panose="020B0503050203000203" pitchFamily="34" charset="0"/>
                <a:cs typeface="Arial" panose="020B0604020202020204" pitchFamily="34" charset="0"/>
              </a:defRPr>
            </a:lvl4pPr>
            <a:lvl5pPr>
              <a:defRPr sz="1600">
                <a:latin typeface="IBM Plex Sans" panose="020B050305020300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4">
            <a:extLst>
              <a:ext uri="{FF2B5EF4-FFF2-40B4-BE49-F238E27FC236}">
                <a16:creationId xmlns:a16="http://schemas.microsoft.com/office/drawing/2014/main" id="{8654ABC0-8E3A-42F7-8FC3-D1FD65357D0D}"/>
              </a:ext>
            </a:extLst>
          </p:cNvPr>
          <p:cNvSpPr>
            <a:spLocks noGrp="1"/>
          </p:cNvSpPr>
          <p:nvPr>
            <p:ph type="body" sz="quarter" idx="3"/>
          </p:nvPr>
        </p:nvSpPr>
        <p:spPr>
          <a:xfrm>
            <a:off x="6172200" y="2397603"/>
            <a:ext cx="5410200" cy="823912"/>
          </a:xfrm>
        </p:spPr>
        <p:txBody>
          <a:bodyPr anchor="b"/>
          <a:lstStyle>
            <a:lvl1pPr marL="0" indent="0">
              <a:buNone/>
              <a:defRPr sz="2400" b="1">
                <a:latin typeface="IBM Plex Sans Medium" panose="020B0603050203000203"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Content Placeholder 5">
            <a:extLst>
              <a:ext uri="{FF2B5EF4-FFF2-40B4-BE49-F238E27FC236}">
                <a16:creationId xmlns:a16="http://schemas.microsoft.com/office/drawing/2014/main" id="{2262DA7D-AD7A-4FA3-8A4A-D87FF2CBD8D1}"/>
              </a:ext>
            </a:extLst>
          </p:cNvPr>
          <p:cNvSpPr>
            <a:spLocks noGrp="1"/>
          </p:cNvSpPr>
          <p:nvPr>
            <p:ph sz="quarter" idx="4"/>
          </p:nvPr>
        </p:nvSpPr>
        <p:spPr>
          <a:xfrm>
            <a:off x="6172200" y="3221515"/>
            <a:ext cx="5410200" cy="3279708"/>
          </a:xfrm>
        </p:spPr>
        <p:txBody>
          <a:bodyPr>
            <a:normAutofit/>
          </a:bodyPr>
          <a:lstStyle>
            <a:lvl1pPr>
              <a:defRPr sz="2400">
                <a:latin typeface="IBM Plex Sans" panose="020B0503050203000203" pitchFamily="34" charset="0"/>
                <a:cs typeface="Arial" panose="020B0604020202020204" pitchFamily="34" charset="0"/>
              </a:defRPr>
            </a:lvl1pPr>
            <a:lvl2pPr>
              <a:defRPr sz="2000">
                <a:latin typeface="IBM Plex Sans" panose="020B0503050203000203" pitchFamily="34" charset="0"/>
                <a:cs typeface="Arial" panose="020B0604020202020204" pitchFamily="34" charset="0"/>
              </a:defRPr>
            </a:lvl2pPr>
            <a:lvl3pPr>
              <a:defRPr sz="1800">
                <a:latin typeface="IBM Plex Sans" panose="020B0503050203000203" pitchFamily="34" charset="0"/>
                <a:cs typeface="Arial" panose="020B0604020202020204" pitchFamily="34" charset="0"/>
              </a:defRPr>
            </a:lvl3pPr>
            <a:lvl4pPr>
              <a:defRPr sz="1600">
                <a:latin typeface="IBM Plex Sans" panose="020B0503050203000203" pitchFamily="34" charset="0"/>
                <a:cs typeface="Arial" panose="020B0604020202020204" pitchFamily="34" charset="0"/>
              </a:defRPr>
            </a:lvl4pPr>
            <a:lvl5pPr>
              <a:defRPr sz="1600">
                <a:latin typeface="IBM Plex Sans" panose="020B0503050203000203"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0FB0C209-C0B0-4FB8-BCB8-AC31A5292474}"/>
              </a:ext>
            </a:extLst>
          </p:cNvPr>
          <p:cNvSpPr>
            <a:spLocks noGrp="1"/>
          </p:cNvSpPr>
          <p:nvPr>
            <p:ph type="title"/>
          </p:nvPr>
        </p:nvSpPr>
        <p:spPr>
          <a:xfrm>
            <a:off x="517681" y="723347"/>
            <a:ext cx="11067859" cy="1325563"/>
          </a:xfrm>
          <a:prstGeom prst="rect">
            <a:avLst/>
          </a:prstGeom>
        </p:spPr>
        <p:txBody>
          <a:bodyPr/>
          <a:lstStyle>
            <a:lvl1pPr>
              <a:defRPr>
                <a:latin typeface="IBM Plex Sans SemiBold" panose="020B0703050203000203" pitchFamily="34" charset="0"/>
                <a:cs typeface="Arial" panose="020B0604020202020204" pitchFamily="34" charset="0"/>
              </a:defRPr>
            </a:lvl1pPr>
          </a:lstStyle>
          <a:p>
            <a:r>
              <a:rPr lang="en-US" dirty="0"/>
              <a:t>Click to edit Master title style</a:t>
            </a:r>
          </a:p>
        </p:txBody>
      </p:sp>
      <p:cxnSp>
        <p:nvCxnSpPr>
          <p:cNvPr id="12" name="Straight Connector 11">
            <a:extLst>
              <a:ext uri="{FF2B5EF4-FFF2-40B4-BE49-F238E27FC236}">
                <a16:creationId xmlns:a16="http://schemas.microsoft.com/office/drawing/2014/main" id="{8C77F9EA-0D7F-4716-BE5C-821A1BFFF677}"/>
              </a:ext>
            </a:extLst>
          </p:cNvPr>
          <p:cNvCxnSpPr>
            <a:cxnSpLocks/>
          </p:cNvCxnSpPr>
          <p:nvPr userDrawn="1"/>
        </p:nvCxnSpPr>
        <p:spPr>
          <a:xfrm flipV="1">
            <a:off x="620011" y="701728"/>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EF24132E-460A-412B-B60A-F8FF1682EC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98" y="374128"/>
            <a:ext cx="1534972" cy="598041"/>
          </a:xfrm>
          <a:prstGeom prst="rect">
            <a:avLst/>
          </a:prstGeom>
        </p:spPr>
      </p:pic>
    </p:spTree>
    <p:extLst>
      <p:ext uri="{BB962C8B-B14F-4D97-AF65-F5344CB8AC3E}">
        <p14:creationId xmlns:p14="http://schemas.microsoft.com/office/powerpoint/2010/main" val="4166974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96CC4-6C82-4AC3-A81D-D35A31FA4805}"/>
              </a:ext>
            </a:extLst>
          </p:cNvPr>
          <p:cNvSpPr>
            <a:spLocks noGrp="1"/>
          </p:cNvSpPr>
          <p:nvPr>
            <p:ph type="title"/>
          </p:nvPr>
        </p:nvSpPr>
        <p:spPr>
          <a:xfrm>
            <a:off x="501454" y="1204241"/>
            <a:ext cx="4561038" cy="1069975"/>
          </a:xfrm>
          <a:prstGeom prst="rect">
            <a:avLst/>
          </a:prstGeom>
        </p:spPr>
        <p:txBody>
          <a:bodyPr anchor="b"/>
          <a:lstStyle>
            <a:lvl1pPr>
              <a:defRPr sz="3200">
                <a:latin typeface="IBM Plex Sans SemiBold" panose="020B0703050203000203" pitchFamily="34" charset="0"/>
                <a:cs typeface="Arial" panose="020B0604020202020204" pitchFamily="34" charset="0"/>
              </a:defRPr>
            </a:lvl1pPr>
          </a:lstStyle>
          <a:p>
            <a:r>
              <a:rPr lang="en-US" dirty="0"/>
              <a:t>Click to edit Master title style</a:t>
            </a:r>
          </a:p>
        </p:txBody>
      </p:sp>
      <p:sp>
        <p:nvSpPr>
          <p:cNvPr id="8" name="Content Placeholder 2">
            <a:extLst>
              <a:ext uri="{FF2B5EF4-FFF2-40B4-BE49-F238E27FC236}">
                <a16:creationId xmlns:a16="http://schemas.microsoft.com/office/drawing/2014/main" id="{24C414A9-F6D1-43B8-A666-4A20500FE94B}"/>
              </a:ext>
            </a:extLst>
          </p:cNvPr>
          <p:cNvSpPr>
            <a:spLocks noGrp="1"/>
          </p:cNvSpPr>
          <p:nvPr>
            <p:ph idx="10"/>
          </p:nvPr>
        </p:nvSpPr>
        <p:spPr>
          <a:xfrm>
            <a:off x="5202041" y="1204241"/>
            <a:ext cx="6383499" cy="5286921"/>
          </a:xfrm>
        </p:spPr>
        <p:txBody>
          <a:bodyPr>
            <a:normAutofit/>
          </a:bodyPr>
          <a:lstStyle>
            <a:lvl1pPr>
              <a:defRPr sz="2800">
                <a:latin typeface="IBM Plex Sans" panose="020B0503050203000203" pitchFamily="34" charset="0"/>
                <a:cs typeface="Arial" panose="020B0604020202020204" pitchFamily="34" charset="0"/>
              </a:defRPr>
            </a:lvl1pPr>
            <a:lvl2pPr>
              <a:defRPr sz="2400">
                <a:latin typeface="IBM Plex Sans" panose="020B0503050203000203" pitchFamily="34" charset="0"/>
                <a:cs typeface="Arial" panose="020B0604020202020204" pitchFamily="34" charset="0"/>
              </a:defRPr>
            </a:lvl2pPr>
            <a:lvl3pPr>
              <a:defRPr sz="2000">
                <a:latin typeface="IBM Plex Sans" panose="020B0503050203000203" pitchFamily="34" charset="0"/>
                <a:cs typeface="Arial" panose="020B0604020202020204" pitchFamily="34" charset="0"/>
              </a:defRPr>
            </a:lvl3pPr>
            <a:lvl4pPr>
              <a:defRPr sz="1800">
                <a:latin typeface="IBM Plex Sans" panose="020B0503050203000203" pitchFamily="34" charset="0"/>
                <a:cs typeface="Arial" panose="020B0604020202020204" pitchFamily="34" charset="0"/>
              </a:defRPr>
            </a:lvl4pPr>
            <a:lvl5pPr>
              <a:defRPr sz="1800">
                <a:latin typeface="IBM Plex Sans" panose="020B0503050203000203"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3">
            <a:extLst>
              <a:ext uri="{FF2B5EF4-FFF2-40B4-BE49-F238E27FC236}">
                <a16:creationId xmlns:a16="http://schemas.microsoft.com/office/drawing/2014/main" id="{B97FCE3E-53D4-4701-A71B-77B33DD0EB8D}"/>
              </a:ext>
            </a:extLst>
          </p:cNvPr>
          <p:cNvSpPr>
            <a:spLocks noGrp="1"/>
          </p:cNvSpPr>
          <p:nvPr>
            <p:ph type="body" sz="half" idx="11"/>
          </p:nvPr>
        </p:nvSpPr>
        <p:spPr>
          <a:xfrm>
            <a:off x="501454" y="2413263"/>
            <a:ext cx="4561038" cy="4077900"/>
          </a:xfrm>
        </p:spPr>
        <p:txBody>
          <a:bodyPr>
            <a:normAutofit/>
          </a:bodyPr>
          <a:lstStyle>
            <a:lvl1pPr marL="0" indent="0">
              <a:buNone/>
              <a:defRPr sz="1800">
                <a:latin typeface="IBM Plex Sans" panose="020B0503050203000203"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17" name="Straight Connector 16">
            <a:extLst>
              <a:ext uri="{FF2B5EF4-FFF2-40B4-BE49-F238E27FC236}">
                <a16:creationId xmlns:a16="http://schemas.microsoft.com/office/drawing/2014/main" id="{E6D0043B-D309-4F9A-80F7-4DDDE9E1BD1F}"/>
              </a:ext>
            </a:extLst>
          </p:cNvPr>
          <p:cNvCxnSpPr>
            <a:cxnSpLocks/>
          </p:cNvCxnSpPr>
          <p:nvPr userDrawn="1"/>
        </p:nvCxnSpPr>
        <p:spPr>
          <a:xfrm flipV="1">
            <a:off x="620011" y="701728"/>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8522713-5F88-408C-956E-773A9393CA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98" y="374128"/>
            <a:ext cx="1534972" cy="598041"/>
          </a:xfrm>
          <a:prstGeom prst="rect">
            <a:avLst/>
          </a:prstGeom>
        </p:spPr>
      </p:pic>
    </p:spTree>
    <p:extLst>
      <p:ext uri="{BB962C8B-B14F-4D97-AF65-F5344CB8AC3E}">
        <p14:creationId xmlns:p14="http://schemas.microsoft.com/office/powerpoint/2010/main" val="168514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DCFACBF-6E4E-459B-99CE-08EC136653BD}"/>
              </a:ext>
            </a:extLst>
          </p:cNvPr>
          <p:cNvSpPr/>
          <p:nvPr userDrawn="1"/>
        </p:nvSpPr>
        <p:spPr>
          <a:xfrm>
            <a:off x="4620846" y="2504478"/>
            <a:ext cx="2224454" cy="2839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14A302B5-319A-4ABB-BC5F-CDD2D7F98EA7}"/>
              </a:ext>
            </a:extLst>
          </p:cNvPr>
          <p:cNvCxnSpPr/>
          <p:nvPr userDrawn="1"/>
        </p:nvCxnSpPr>
        <p:spPr>
          <a:xfrm>
            <a:off x="4620846" y="2504478"/>
            <a:ext cx="2259623" cy="2875084"/>
          </a:xfrm>
          <a:prstGeom prst="line">
            <a:avLst/>
          </a:prstGeom>
        </p:spPr>
        <p:style>
          <a:lnRef idx="1">
            <a:schemeClr val="accent3"/>
          </a:lnRef>
          <a:fillRef idx="0">
            <a:schemeClr val="accent3"/>
          </a:fillRef>
          <a:effectRef idx="0">
            <a:schemeClr val="accent3"/>
          </a:effectRef>
          <a:fontRef idx="minor">
            <a:schemeClr val="tx1"/>
          </a:fontRef>
        </p:style>
      </p:cxnSp>
      <p:cxnSp>
        <p:nvCxnSpPr>
          <p:cNvPr id="11" name="Straight Connector 10">
            <a:extLst>
              <a:ext uri="{FF2B5EF4-FFF2-40B4-BE49-F238E27FC236}">
                <a16:creationId xmlns:a16="http://schemas.microsoft.com/office/drawing/2014/main" id="{709F33BF-6936-4A22-AD69-51FA16527A20}"/>
              </a:ext>
            </a:extLst>
          </p:cNvPr>
          <p:cNvCxnSpPr/>
          <p:nvPr userDrawn="1"/>
        </p:nvCxnSpPr>
        <p:spPr>
          <a:xfrm flipH="1">
            <a:off x="4620846" y="2504478"/>
            <a:ext cx="2224454" cy="2839916"/>
          </a:xfrm>
          <a:prstGeom prst="line">
            <a:avLst/>
          </a:prstGeom>
        </p:spPr>
        <p:style>
          <a:lnRef idx="1">
            <a:schemeClr val="accent3"/>
          </a:lnRef>
          <a:fillRef idx="0">
            <a:schemeClr val="accent3"/>
          </a:fillRef>
          <a:effectRef idx="0">
            <a:schemeClr val="accent3"/>
          </a:effectRef>
          <a:fontRef idx="minor">
            <a:schemeClr val="tx1"/>
          </a:fontRef>
        </p:style>
      </p:cxnSp>
      <p:sp>
        <p:nvSpPr>
          <p:cNvPr id="12" name="Rectangle 11">
            <a:extLst>
              <a:ext uri="{FF2B5EF4-FFF2-40B4-BE49-F238E27FC236}">
                <a16:creationId xmlns:a16="http://schemas.microsoft.com/office/drawing/2014/main" id="{F0985FAB-F56D-4830-ADA3-CD048478A28E}"/>
              </a:ext>
            </a:extLst>
          </p:cNvPr>
          <p:cNvSpPr/>
          <p:nvPr userDrawn="1"/>
        </p:nvSpPr>
        <p:spPr>
          <a:xfrm>
            <a:off x="6980116" y="2495686"/>
            <a:ext cx="2224454" cy="2839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00701E1-91EC-419E-8AA6-0157DBA47456}"/>
              </a:ext>
            </a:extLst>
          </p:cNvPr>
          <p:cNvCxnSpPr/>
          <p:nvPr userDrawn="1"/>
        </p:nvCxnSpPr>
        <p:spPr>
          <a:xfrm>
            <a:off x="7006492" y="2469310"/>
            <a:ext cx="2259623" cy="2875084"/>
          </a:xfrm>
          <a:prstGeom prst="line">
            <a:avLst/>
          </a:prstGeom>
        </p:spPr>
        <p:style>
          <a:lnRef idx="1">
            <a:schemeClr val="accent3"/>
          </a:lnRef>
          <a:fillRef idx="0">
            <a:schemeClr val="accent3"/>
          </a:fillRef>
          <a:effectRef idx="0">
            <a:schemeClr val="accent3"/>
          </a:effectRef>
          <a:fontRef idx="minor">
            <a:schemeClr val="tx1"/>
          </a:fontRef>
        </p:style>
      </p:cxnSp>
      <p:cxnSp>
        <p:nvCxnSpPr>
          <p:cNvPr id="14" name="Straight Connector 13">
            <a:extLst>
              <a:ext uri="{FF2B5EF4-FFF2-40B4-BE49-F238E27FC236}">
                <a16:creationId xmlns:a16="http://schemas.microsoft.com/office/drawing/2014/main" id="{B1588F01-671D-4BCC-836E-68F0563B1ED7}"/>
              </a:ext>
            </a:extLst>
          </p:cNvPr>
          <p:cNvCxnSpPr/>
          <p:nvPr userDrawn="1"/>
        </p:nvCxnSpPr>
        <p:spPr>
          <a:xfrm flipH="1">
            <a:off x="7006492" y="2469310"/>
            <a:ext cx="2224454" cy="2839916"/>
          </a:xfrm>
          <a:prstGeom prst="line">
            <a:avLst/>
          </a:prstGeom>
        </p:spPr>
        <p:style>
          <a:lnRef idx="1">
            <a:schemeClr val="accent3"/>
          </a:lnRef>
          <a:fillRef idx="0">
            <a:schemeClr val="accent3"/>
          </a:fillRef>
          <a:effectRef idx="0">
            <a:schemeClr val="accent3"/>
          </a:effectRef>
          <a:fontRef idx="minor">
            <a:schemeClr val="tx1"/>
          </a:fontRef>
        </p:style>
      </p:cxnSp>
      <p:sp>
        <p:nvSpPr>
          <p:cNvPr id="15" name="Rectangle 14">
            <a:extLst>
              <a:ext uri="{FF2B5EF4-FFF2-40B4-BE49-F238E27FC236}">
                <a16:creationId xmlns:a16="http://schemas.microsoft.com/office/drawing/2014/main" id="{D6FC7C56-5792-42F5-BCE9-0A619B8631BC}"/>
              </a:ext>
            </a:extLst>
          </p:cNvPr>
          <p:cNvSpPr/>
          <p:nvPr userDrawn="1"/>
        </p:nvSpPr>
        <p:spPr>
          <a:xfrm>
            <a:off x="9333523" y="2504478"/>
            <a:ext cx="2224454" cy="28399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221A1338-98ED-4CAE-84DB-8C41D0A6A135}"/>
              </a:ext>
            </a:extLst>
          </p:cNvPr>
          <p:cNvCxnSpPr/>
          <p:nvPr userDrawn="1"/>
        </p:nvCxnSpPr>
        <p:spPr>
          <a:xfrm>
            <a:off x="9333523" y="2504478"/>
            <a:ext cx="2259623" cy="2875084"/>
          </a:xfrm>
          <a:prstGeom prst="line">
            <a:avLst/>
          </a:prstGeom>
        </p:spPr>
        <p:style>
          <a:lnRef idx="1">
            <a:schemeClr val="accent3"/>
          </a:lnRef>
          <a:fillRef idx="0">
            <a:schemeClr val="accent3"/>
          </a:fillRef>
          <a:effectRef idx="0">
            <a:schemeClr val="accent3"/>
          </a:effectRef>
          <a:fontRef idx="minor">
            <a:schemeClr val="tx1"/>
          </a:fontRef>
        </p:style>
      </p:cxnSp>
      <p:cxnSp>
        <p:nvCxnSpPr>
          <p:cNvPr id="17" name="Straight Connector 16">
            <a:extLst>
              <a:ext uri="{FF2B5EF4-FFF2-40B4-BE49-F238E27FC236}">
                <a16:creationId xmlns:a16="http://schemas.microsoft.com/office/drawing/2014/main" id="{B5DDC5DF-2C17-4840-875A-471825FF5CCC}"/>
              </a:ext>
            </a:extLst>
          </p:cNvPr>
          <p:cNvCxnSpPr/>
          <p:nvPr userDrawn="1"/>
        </p:nvCxnSpPr>
        <p:spPr>
          <a:xfrm flipH="1">
            <a:off x="9333523" y="2504478"/>
            <a:ext cx="2224454" cy="2839916"/>
          </a:xfrm>
          <a:prstGeom prst="line">
            <a:avLst/>
          </a:prstGeom>
        </p:spPr>
        <p:style>
          <a:lnRef idx="1">
            <a:schemeClr val="accent3"/>
          </a:lnRef>
          <a:fillRef idx="0">
            <a:schemeClr val="accent3"/>
          </a:fillRef>
          <a:effectRef idx="0">
            <a:schemeClr val="accent3"/>
          </a:effectRef>
          <a:fontRef idx="minor">
            <a:schemeClr val="tx1"/>
          </a:fontRef>
        </p:style>
      </p:cxnSp>
      <p:sp>
        <p:nvSpPr>
          <p:cNvPr id="20" name="Text Placeholder 3">
            <a:extLst>
              <a:ext uri="{FF2B5EF4-FFF2-40B4-BE49-F238E27FC236}">
                <a16:creationId xmlns:a16="http://schemas.microsoft.com/office/drawing/2014/main" id="{A0A60342-FDCB-4E48-A0DC-D07834B33AB0}"/>
              </a:ext>
            </a:extLst>
          </p:cNvPr>
          <p:cNvSpPr>
            <a:spLocks noGrp="1"/>
          </p:cNvSpPr>
          <p:nvPr>
            <p:ph type="body" sz="half" idx="2"/>
          </p:nvPr>
        </p:nvSpPr>
        <p:spPr>
          <a:xfrm>
            <a:off x="520702" y="2525872"/>
            <a:ext cx="3974122" cy="2875084"/>
          </a:xfrm>
        </p:spPr>
        <p:txBody>
          <a:bodyPr>
            <a:normAutofit/>
          </a:bodyPr>
          <a:lstStyle>
            <a:lvl1pPr marL="0" indent="0">
              <a:buNone/>
              <a:defRPr sz="1800">
                <a:latin typeface="IBM Plex Sans" panose="020B0503050203000203"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itle 1">
            <a:extLst>
              <a:ext uri="{FF2B5EF4-FFF2-40B4-BE49-F238E27FC236}">
                <a16:creationId xmlns:a16="http://schemas.microsoft.com/office/drawing/2014/main" id="{93F4F1FD-10B4-4A50-9051-974E29096B80}"/>
              </a:ext>
            </a:extLst>
          </p:cNvPr>
          <p:cNvSpPr>
            <a:spLocks noGrp="1"/>
          </p:cNvSpPr>
          <p:nvPr>
            <p:ph type="title"/>
          </p:nvPr>
        </p:nvSpPr>
        <p:spPr>
          <a:xfrm>
            <a:off x="517681" y="723347"/>
            <a:ext cx="11067859" cy="1325563"/>
          </a:xfrm>
          <a:prstGeom prst="rect">
            <a:avLst/>
          </a:prstGeom>
        </p:spPr>
        <p:txBody>
          <a:bodyPr/>
          <a:lstStyle>
            <a:lvl1pPr>
              <a:defRPr>
                <a:latin typeface="IBM Plex Sans SemiBold" panose="020B0703050203000203" pitchFamily="34" charset="0"/>
                <a:cs typeface="Arial" panose="020B0604020202020204" pitchFamily="34" charset="0"/>
              </a:defRPr>
            </a:lvl1pPr>
          </a:lstStyle>
          <a:p>
            <a:r>
              <a:rPr lang="en-US" dirty="0"/>
              <a:t>Click to edit Master title style</a:t>
            </a:r>
          </a:p>
        </p:txBody>
      </p:sp>
      <p:cxnSp>
        <p:nvCxnSpPr>
          <p:cNvPr id="25" name="Straight Connector 24">
            <a:extLst>
              <a:ext uri="{FF2B5EF4-FFF2-40B4-BE49-F238E27FC236}">
                <a16:creationId xmlns:a16="http://schemas.microsoft.com/office/drawing/2014/main" id="{EA8AFE38-1FE4-4E89-AF78-1308B2FCA464}"/>
              </a:ext>
            </a:extLst>
          </p:cNvPr>
          <p:cNvCxnSpPr>
            <a:cxnSpLocks/>
          </p:cNvCxnSpPr>
          <p:nvPr userDrawn="1"/>
        </p:nvCxnSpPr>
        <p:spPr>
          <a:xfrm flipV="1">
            <a:off x="620011" y="701728"/>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8A7DB465-4865-4B40-BF0A-66DF34FA10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98" y="374128"/>
            <a:ext cx="1534972" cy="598041"/>
          </a:xfrm>
          <a:prstGeom prst="rect">
            <a:avLst/>
          </a:prstGeom>
        </p:spPr>
      </p:pic>
    </p:spTree>
    <p:extLst>
      <p:ext uri="{BB962C8B-B14F-4D97-AF65-F5344CB8AC3E}">
        <p14:creationId xmlns:p14="http://schemas.microsoft.com/office/powerpoint/2010/main" val="2857104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23CCE8-E79E-4AC9-83D9-4311E819E9EA}"/>
              </a:ext>
            </a:extLst>
          </p:cNvPr>
          <p:cNvSpPr/>
          <p:nvPr userDrawn="1"/>
        </p:nvSpPr>
        <p:spPr>
          <a:xfrm>
            <a:off x="8377603" y="2506356"/>
            <a:ext cx="1403839" cy="14214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01D1BF7E-84D3-4445-920E-83F846322440}"/>
              </a:ext>
            </a:extLst>
          </p:cNvPr>
          <p:cNvCxnSpPr>
            <a:cxnSpLocks/>
          </p:cNvCxnSpPr>
          <p:nvPr userDrawn="1"/>
        </p:nvCxnSpPr>
        <p:spPr>
          <a:xfrm>
            <a:off x="8377603" y="2479979"/>
            <a:ext cx="1403839" cy="1439008"/>
          </a:xfrm>
          <a:prstGeom prst="line">
            <a:avLst/>
          </a:prstGeom>
        </p:spPr>
        <p:style>
          <a:lnRef idx="1">
            <a:schemeClr val="accent3"/>
          </a:lnRef>
          <a:fillRef idx="0">
            <a:schemeClr val="accent3"/>
          </a:fillRef>
          <a:effectRef idx="0">
            <a:schemeClr val="accent3"/>
          </a:effectRef>
          <a:fontRef idx="minor">
            <a:schemeClr val="tx1"/>
          </a:fontRef>
        </p:style>
      </p:cxnSp>
      <p:cxnSp>
        <p:nvCxnSpPr>
          <p:cNvPr id="15" name="Straight Connector 14">
            <a:extLst>
              <a:ext uri="{FF2B5EF4-FFF2-40B4-BE49-F238E27FC236}">
                <a16:creationId xmlns:a16="http://schemas.microsoft.com/office/drawing/2014/main" id="{7C5C39EA-41A9-49BE-BF63-11F456DC81F7}"/>
              </a:ext>
            </a:extLst>
          </p:cNvPr>
          <p:cNvCxnSpPr>
            <a:cxnSpLocks/>
          </p:cNvCxnSpPr>
          <p:nvPr userDrawn="1"/>
        </p:nvCxnSpPr>
        <p:spPr>
          <a:xfrm flipH="1">
            <a:off x="8377604" y="2506356"/>
            <a:ext cx="1403838" cy="1421423"/>
          </a:xfrm>
          <a:prstGeom prst="line">
            <a:avLst/>
          </a:prstGeom>
        </p:spPr>
        <p:style>
          <a:lnRef idx="1">
            <a:schemeClr val="accent3"/>
          </a:lnRef>
          <a:fillRef idx="0">
            <a:schemeClr val="accent3"/>
          </a:fillRef>
          <a:effectRef idx="0">
            <a:schemeClr val="accent3"/>
          </a:effectRef>
          <a:fontRef idx="minor">
            <a:schemeClr val="tx1"/>
          </a:fontRef>
        </p:style>
      </p:cxnSp>
      <p:sp>
        <p:nvSpPr>
          <p:cNvPr id="22" name="Rectangle 21">
            <a:extLst>
              <a:ext uri="{FF2B5EF4-FFF2-40B4-BE49-F238E27FC236}">
                <a16:creationId xmlns:a16="http://schemas.microsoft.com/office/drawing/2014/main" id="{DFDEE4DD-CCDF-47F1-B5EB-70272C492B0C}"/>
              </a:ext>
            </a:extLst>
          </p:cNvPr>
          <p:cNvSpPr/>
          <p:nvPr userDrawn="1"/>
        </p:nvSpPr>
        <p:spPr>
          <a:xfrm>
            <a:off x="9949961" y="2518934"/>
            <a:ext cx="1403839" cy="14214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A1B59E80-6371-4E56-9BDA-87CB36C963D4}"/>
              </a:ext>
            </a:extLst>
          </p:cNvPr>
          <p:cNvCxnSpPr>
            <a:cxnSpLocks/>
          </p:cNvCxnSpPr>
          <p:nvPr userDrawn="1"/>
        </p:nvCxnSpPr>
        <p:spPr>
          <a:xfrm>
            <a:off x="9949961" y="2492557"/>
            <a:ext cx="1403839" cy="1439008"/>
          </a:xfrm>
          <a:prstGeom prst="line">
            <a:avLst/>
          </a:prstGeom>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A77A63B2-CEBA-42F4-8924-83231A4AB840}"/>
              </a:ext>
            </a:extLst>
          </p:cNvPr>
          <p:cNvCxnSpPr>
            <a:cxnSpLocks/>
          </p:cNvCxnSpPr>
          <p:nvPr userDrawn="1"/>
        </p:nvCxnSpPr>
        <p:spPr>
          <a:xfrm flipH="1">
            <a:off x="9949962" y="2518934"/>
            <a:ext cx="1403838" cy="1421423"/>
          </a:xfrm>
          <a:prstGeom prst="line">
            <a:avLst/>
          </a:prstGeom>
        </p:spPr>
        <p:style>
          <a:lnRef idx="1">
            <a:schemeClr val="accent3"/>
          </a:lnRef>
          <a:fillRef idx="0">
            <a:schemeClr val="accent3"/>
          </a:fillRef>
          <a:effectRef idx="0">
            <a:schemeClr val="accent3"/>
          </a:effectRef>
          <a:fontRef idx="minor">
            <a:schemeClr val="tx1"/>
          </a:fontRef>
        </p:style>
      </p:cxnSp>
      <p:sp>
        <p:nvSpPr>
          <p:cNvPr id="25" name="Rectangle 24">
            <a:extLst>
              <a:ext uri="{FF2B5EF4-FFF2-40B4-BE49-F238E27FC236}">
                <a16:creationId xmlns:a16="http://schemas.microsoft.com/office/drawing/2014/main" id="{87DCB7FC-BD6C-44ED-9FB1-4C2DFC4EA9D3}"/>
              </a:ext>
            </a:extLst>
          </p:cNvPr>
          <p:cNvSpPr/>
          <p:nvPr userDrawn="1"/>
        </p:nvSpPr>
        <p:spPr>
          <a:xfrm>
            <a:off x="8374672" y="4099902"/>
            <a:ext cx="1403839" cy="14214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3EB4D589-EBD4-419B-8700-C812622DC3EB}"/>
              </a:ext>
            </a:extLst>
          </p:cNvPr>
          <p:cNvCxnSpPr>
            <a:cxnSpLocks/>
          </p:cNvCxnSpPr>
          <p:nvPr userDrawn="1"/>
        </p:nvCxnSpPr>
        <p:spPr>
          <a:xfrm>
            <a:off x="8374672" y="4073525"/>
            <a:ext cx="1403839" cy="1439008"/>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Straight Connector 26">
            <a:extLst>
              <a:ext uri="{FF2B5EF4-FFF2-40B4-BE49-F238E27FC236}">
                <a16:creationId xmlns:a16="http://schemas.microsoft.com/office/drawing/2014/main" id="{1D11C38F-79F4-43BB-9D40-FE807DE280A3}"/>
              </a:ext>
            </a:extLst>
          </p:cNvPr>
          <p:cNvCxnSpPr>
            <a:cxnSpLocks/>
          </p:cNvCxnSpPr>
          <p:nvPr userDrawn="1"/>
        </p:nvCxnSpPr>
        <p:spPr>
          <a:xfrm flipH="1">
            <a:off x="8374673" y="4099902"/>
            <a:ext cx="1403838" cy="1421423"/>
          </a:xfrm>
          <a:prstGeom prst="line">
            <a:avLst/>
          </a:prstGeom>
        </p:spPr>
        <p:style>
          <a:lnRef idx="1">
            <a:schemeClr val="accent3"/>
          </a:lnRef>
          <a:fillRef idx="0">
            <a:schemeClr val="accent3"/>
          </a:fillRef>
          <a:effectRef idx="0">
            <a:schemeClr val="accent3"/>
          </a:effectRef>
          <a:fontRef idx="minor">
            <a:schemeClr val="tx1"/>
          </a:fontRef>
        </p:style>
      </p:cxnSp>
      <p:sp>
        <p:nvSpPr>
          <p:cNvPr id="28" name="Rectangle 27">
            <a:extLst>
              <a:ext uri="{FF2B5EF4-FFF2-40B4-BE49-F238E27FC236}">
                <a16:creationId xmlns:a16="http://schemas.microsoft.com/office/drawing/2014/main" id="{4528691D-07A5-4884-93CF-BC7F98F8AC13}"/>
              </a:ext>
            </a:extLst>
          </p:cNvPr>
          <p:cNvSpPr/>
          <p:nvPr userDrawn="1"/>
        </p:nvSpPr>
        <p:spPr>
          <a:xfrm>
            <a:off x="9949961" y="4095992"/>
            <a:ext cx="1403839" cy="142142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CE9180C5-C457-417B-AC5F-E4AAE6FA0153}"/>
              </a:ext>
            </a:extLst>
          </p:cNvPr>
          <p:cNvCxnSpPr>
            <a:cxnSpLocks/>
          </p:cNvCxnSpPr>
          <p:nvPr userDrawn="1"/>
        </p:nvCxnSpPr>
        <p:spPr>
          <a:xfrm>
            <a:off x="9949961" y="4069615"/>
            <a:ext cx="1403839" cy="1439008"/>
          </a:xfrm>
          <a:prstGeom prst="line">
            <a:avLst/>
          </a:prstGeom>
        </p:spPr>
        <p:style>
          <a:lnRef idx="1">
            <a:schemeClr val="accent3"/>
          </a:lnRef>
          <a:fillRef idx="0">
            <a:schemeClr val="accent3"/>
          </a:fillRef>
          <a:effectRef idx="0">
            <a:schemeClr val="accent3"/>
          </a:effectRef>
          <a:fontRef idx="minor">
            <a:schemeClr val="tx1"/>
          </a:fontRef>
        </p:style>
      </p:cxnSp>
      <p:cxnSp>
        <p:nvCxnSpPr>
          <p:cNvPr id="30" name="Straight Connector 29">
            <a:extLst>
              <a:ext uri="{FF2B5EF4-FFF2-40B4-BE49-F238E27FC236}">
                <a16:creationId xmlns:a16="http://schemas.microsoft.com/office/drawing/2014/main" id="{64CB6E90-BE4E-414A-8F8E-CFE8C80359D6}"/>
              </a:ext>
            </a:extLst>
          </p:cNvPr>
          <p:cNvCxnSpPr>
            <a:cxnSpLocks/>
          </p:cNvCxnSpPr>
          <p:nvPr userDrawn="1"/>
        </p:nvCxnSpPr>
        <p:spPr>
          <a:xfrm flipH="1">
            <a:off x="9949962" y="4095992"/>
            <a:ext cx="1403838" cy="1421423"/>
          </a:xfrm>
          <a:prstGeom prst="line">
            <a:avLst/>
          </a:prstGeom>
        </p:spPr>
        <p:style>
          <a:lnRef idx="1">
            <a:schemeClr val="accent3"/>
          </a:lnRef>
          <a:fillRef idx="0">
            <a:schemeClr val="accent3"/>
          </a:fillRef>
          <a:effectRef idx="0">
            <a:schemeClr val="accent3"/>
          </a:effectRef>
          <a:fontRef idx="minor">
            <a:schemeClr val="tx1"/>
          </a:fontRef>
        </p:style>
      </p:cxnSp>
      <p:sp>
        <p:nvSpPr>
          <p:cNvPr id="31" name="Text Placeholder 3">
            <a:extLst>
              <a:ext uri="{FF2B5EF4-FFF2-40B4-BE49-F238E27FC236}">
                <a16:creationId xmlns:a16="http://schemas.microsoft.com/office/drawing/2014/main" id="{07677C28-AE63-4E5B-8998-D5135896559E}"/>
              </a:ext>
            </a:extLst>
          </p:cNvPr>
          <p:cNvSpPr>
            <a:spLocks noGrp="1"/>
          </p:cNvSpPr>
          <p:nvPr>
            <p:ph type="body" sz="half" idx="2"/>
          </p:nvPr>
        </p:nvSpPr>
        <p:spPr>
          <a:xfrm>
            <a:off x="517681" y="2509507"/>
            <a:ext cx="7404100" cy="3974815"/>
          </a:xfrm>
        </p:spPr>
        <p:txBody>
          <a:bodyPr>
            <a:normAutofit/>
          </a:bodyPr>
          <a:lstStyle>
            <a:lvl1pPr marL="0" indent="0">
              <a:buNone/>
              <a:defRPr sz="1800">
                <a:latin typeface="IBM Plex Sans" panose="020B0503050203000203"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2" name="Title 1">
            <a:extLst>
              <a:ext uri="{FF2B5EF4-FFF2-40B4-BE49-F238E27FC236}">
                <a16:creationId xmlns:a16="http://schemas.microsoft.com/office/drawing/2014/main" id="{D30C66FA-2D63-4AFC-92B4-2D41F919E9C9}"/>
              </a:ext>
            </a:extLst>
          </p:cNvPr>
          <p:cNvSpPr>
            <a:spLocks noGrp="1"/>
          </p:cNvSpPr>
          <p:nvPr>
            <p:ph type="title"/>
          </p:nvPr>
        </p:nvSpPr>
        <p:spPr>
          <a:xfrm>
            <a:off x="517681" y="723347"/>
            <a:ext cx="11067859" cy="1325563"/>
          </a:xfrm>
          <a:prstGeom prst="rect">
            <a:avLst/>
          </a:prstGeom>
        </p:spPr>
        <p:txBody>
          <a:bodyPr/>
          <a:lstStyle>
            <a:lvl1pPr>
              <a:defRPr>
                <a:latin typeface="IBM Plex Sans SemiBold" panose="020B0703050203000203" pitchFamily="34" charset="0"/>
                <a:cs typeface="Arial" panose="020B0604020202020204" pitchFamily="34" charset="0"/>
              </a:defRPr>
            </a:lvl1pPr>
          </a:lstStyle>
          <a:p>
            <a:r>
              <a:rPr lang="en-US" dirty="0"/>
              <a:t>Click to edit Master title style</a:t>
            </a:r>
          </a:p>
        </p:txBody>
      </p:sp>
      <p:cxnSp>
        <p:nvCxnSpPr>
          <p:cNvPr id="34" name="Straight Connector 33">
            <a:extLst>
              <a:ext uri="{FF2B5EF4-FFF2-40B4-BE49-F238E27FC236}">
                <a16:creationId xmlns:a16="http://schemas.microsoft.com/office/drawing/2014/main" id="{0B11F131-335A-4946-9EF0-FFBACB206D33}"/>
              </a:ext>
            </a:extLst>
          </p:cNvPr>
          <p:cNvCxnSpPr>
            <a:cxnSpLocks/>
          </p:cNvCxnSpPr>
          <p:nvPr userDrawn="1"/>
        </p:nvCxnSpPr>
        <p:spPr>
          <a:xfrm flipV="1">
            <a:off x="620011" y="701728"/>
            <a:ext cx="9313680" cy="21619"/>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ADEF8950-D0C3-449A-B88B-4B6AD4C561A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74498" y="374128"/>
            <a:ext cx="1534972" cy="598041"/>
          </a:xfrm>
          <a:prstGeom prst="rect">
            <a:avLst/>
          </a:prstGeom>
        </p:spPr>
      </p:pic>
    </p:spTree>
    <p:extLst>
      <p:ext uri="{BB962C8B-B14F-4D97-AF65-F5344CB8AC3E}">
        <p14:creationId xmlns:p14="http://schemas.microsoft.com/office/powerpoint/2010/main" val="898663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B2439-732F-4B88-9C03-E4CFFFB2FC1C}"/>
              </a:ext>
            </a:extLst>
          </p:cNvPr>
          <p:cNvSpPr>
            <a:spLocks noGrp="1"/>
          </p:cNvSpPr>
          <p:nvPr>
            <p:ph type="title"/>
          </p:nvPr>
        </p:nvSpPr>
        <p:spPr>
          <a:xfrm>
            <a:off x="596900" y="327417"/>
            <a:ext cx="107569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05EA41-3525-4E97-AE1D-45ACB9E551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a:extLst>
              <a:ext uri="{FF2B5EF4-FFF2-40B4-BE49-F238E27FC236}">
                <a16:creationId xmlns:a16="http://schemas.microsoft.com/office/drawing/2014/main" id="{C2FE4770-E91C-45F9-B700-1A175E6637CA}"/>
              </a:ext>
            </a:extLst>
          </p:cNvPr>
          <p:cNvSpPr>
            <a:spLocks noGrp="1"/>
          </p:cNvSpPr>
          <p:nvPr>
            <p:ph type="dt" sz="half" idx="2"/>
          </p:nvPr>
        </p:nvSpPr>
        <p:spPr>
          <a:xfrm>
            <a:off x="8710490" y="6270414"/>
            <a:ext cx="2743200" cy="365125"/>
          </a:xfrm>
          <a:prstGeom prst="rect">
            <a:avLst/>
          </a:prstGeom>
        </p:spPr>
        <p:txBody>
          <a:bodyPr/>
          <a:lstStyle>
            <a:lvl1pPr algn="r">
              <a:defRPr sz="1200">
                <a:latin typeface="Arial" panose="020B0604020202020204" pitchFamily="34" charset="0"/>
                <a:cs typeface="Arial" panose="020B0604020202020204" pitchFamily="34" charset="0"/>
              </a:defRPr>
            </a:lvl1pPr>
          </a:lstStyle>
          <a:p>
            <a:fld id="{539BECDB-7793-49C4-A07D-0286110CF40B}" type="datetimeFigureOut">
              <a:rPr lang="en-US" smtClean="0"/>
              <a:pPr/>
              <a:t>9/15/2024</a:t>
            </a:fld>
            <a:endParaRPr lang="en-US"/>
          </a:p>
        </p:txBody>
      </p:sp>
    </p:spTree>
    <p:extLst>
      <p:ext uri="{BB962C8B-B14F-4D97-AF65-F5344CB8AC3E}">
        <p14:creationId xmlns:p14="http://schemas.microsoft.com/office/powerpoint/2010/main" val="190228223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74"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IBM Plex Sans SemiBold" panose="020B0703050203000203"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IBM Plex Sans" panose="020B0503050203000203"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IBM Plex Sans" panose="020B0503050203000203"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IBM Plex Sans" panose="020B0503050203000203"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IBM Plex Sans" panose="020B0503050203000203"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hyperlink" Target="http://www.bvbresearch.ro/"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ourworldindata.org/trade-and-globalization"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BDF0AF-92B6-4252-80E9-AC1630E99ABD}"/>
              </a:ext>
            </a:extLst>
          </p:cNvPr>
          <p:cNvSpPr txBox="1">
            <a:spLocks/>
          </p:cNvSpPr>
          <p:nvPr/>
        </p:nvSpPr>
        <p:spPr>
          <a:xfrm>
            <a:off x="498511" y="2756851"/>
            <a:ext cx="4013723" cy="143992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IBM Plex Sans SemiBold" panose="020B0703050203000203" pitchFamily="34" charset="0"/>
                <a:ea typeface="+mj-ea"/>
                <a:cs typeface="Arial" panose="020B0604020202020204" pitchFamily="34" charset="0"/>
              </a:defRPr>
            </a:lvl1pPr>
          </a:lstStyle>
          <a:p>
            <a:r>
              <a:rPr lang="en-US" sz="2400" dirty="0">
                <a:solidFill>
                  <a:schemeClr val="bg2">
                    <a:lumMod val="25000"/>
                  </a:schemeClr>
                </a:solidFill>
              </a:rPr>
              <a:t>Bucharest Stock Exchange </a:t>
            </a:r>
          </a:p>
          <a:p>
            <a:endParaRPr lang="en-US" sz="2400" dirty="0">
              <a:solidFill>
                <a:schemeClr val="bg2">
                  <a:lumMod val="25000"/>
                </a:schemeClr>
              </a:solidFill>
            </a:endParaRPr>
          </a:p>
          <a:p>
            <a:r>
              <a:rPr lang="en-US" sz="2400" dirty="0">
                <a:solidFill>
                  <a:schemeClr val="bg2">
                    <a:lumMod val="25000"/>
                  </a:schemeClr>
                </a:solidFill>
              </a:rPr>
              <a:t>(One of) The way(s) to success</a:t>
            </a:r>
          </a:p>
        </p:txBody>
      </p:sp>
      <p:sp>
        <p:nvSpPr>
          <p:cNvPr id="4" name="TextBox 3">
            <a:extLst>
              <a:ext uri="{FF2B5EF4-FFF2-40B4-BE49-F238E27FC236}">
                <a16:creationId xmlns:a16="http://schemas.microsoft.com/office/drawing/2014/main" id="{1AD6824F-DA9A-1BE5-4893-E624E8EE3FBE}"/>
              </a:ext>
            </a:extLst>
          </p:cNvPr>
          <p:cNvSpPr txBox="1"/>
          <p:nvPr/>
        </p:nvSpPr>
        <p:spPr>
          <a:xfrm>
            <a:off x="498511" y="4423144"/>
            <a:ext cx="6096000" cy="369332"/>
          </a:xfrm>
          <a:prstGeom prst="rect">
            <a:avLst/>
          </a:prstGeom>
          <a:noFill/>
        </p:spPr>
        <p:txBody>
          <a:bodyPr wrap="square">
            <a:spAutoFit/>
          </a:bodyPr>
          <a:lstStyle/>
          <a:p>
            <a:r>
              <a:rPr lang="en-US" sz="1800" dirty="0">
                <a:solidFill>
                  <a:srgbClr val="00AEEF"/>
                </a:solidFill>
                <a:latin typeface="IBM Plex Sans" panose="020B0503050203000203" pitchFamily="34" charset="0"/>
              </a:rPr>
              <a:t>September 2024</a:t>
            </a:r>
          </a:p>
        </p:txBody>
      </p:sp>
    </p:spTree>
    <p:extLst>
      <p:ext uri="{BB962C8B-B14F-4D97-AF65-F5344CB8AC3E}">
        <p14:creationId xmlns:p14="http://schemas.microsoft.com/office/powerpoint/2010/main" val="2843363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099A5-29E2-4BFC-8023-BE1D306CA400}"/>
              </a:ext>
            </a:extLst>
          </p:cNvPr>
          <p:cNvSpPr/>
          <p:nvPr/>
        </p:nvSpPr>
        <p:spPr>
          <a:xfrm>
            <a:off x="467224" y="239024"/>
            <a:ext cx="10408062" cy="430887"/>
          </a:xfrm>
          <a:prstGeom prst="rect">
            <a:avLst/>
          </a:prstGeom>
        </p:spPr>
        <p:txBody>
          <a:bodyPr wrap="square">
            <a:spAutoFit/>
          </a:bodyPr>
          <a:lstStyle/>
          <a:p>
            <a:r>
              <a:rPr lang="en-US" sz="2200" dirty="0">
                <a:solidFill>
                  <a:schemeClr val="bg2">
                    <a:lumMod val="25000"/>
                  </a:schemeClr>
                </a:solidFill>
                <a:latin typeface="IBM Plex Sans" panose="020B0503050203000203" pitchFamily="34" charset="0"/>
                <a:cs typeface="Arial" panose="020B0604020202020204" pitchFamily="34" charset="0"/>
              </a:rPr>
              <a:t>1.2 Listings in the Romanian market </a:t>
            </a:r>
            <a:r>
              <a:rPr lang="ro-RO" sz="2200" dirty="0">
                <a:solidFill>
                  <a:schemeClr val="bg2">
                    <a:lumMod val="25000"/>
                  </a:schemeClr>
                </a:solidFill>
                <a:latin typeface="IBM Plex Sans" panose="020B0503050203000203" pitchFamily="34" charset="0"/>
                <a:cs typeface="Arial" panose="020B0604020202020204" pitchFamily="34" charset="0"/>
              </a:rPr>
              <a:t>(</a:t>
            </a:r>
            <a:r>
              <a:rPr lang="en-US" sz="2200" dirty="0">
                <a:solidFill>
                  <a:schemeClr val="bg2">
                    <a:lumMod val="25000"/>
                  </a:schemeClr>
                </a:solidFill>
                <a:latin typeface="IBM Plex Sans" panose="020B0503050203000203" pitchFamily="34" charset="0"/>
                <a:cs typeface="Arial" panose="020B0604020202020204" pitchFamily="34" charset="0"/>
              </a:rPr>
              <a:t>#213 </a:t>
            </a:r>
            <a:r>
              <a:rPr lang="ro-RO" sz="2200" dirty="0">
                <a:solidFill>
                  <a:schemeClr val="bg2">
                    <a:lumMod val="25000"/>
                  </a:schemeClr>
                </a:solidFill>
                <a:latin typeface="IBM Plex Sans" panose="020B0503050203000203" pitchFamily="34" charset="0"/>
                <a:cs typeface="Arial" panose="020B0604020202020204" pitchFamily="34" charset="0"/>
              </a:rPr>
              <a:t>/ EUR 1</a:t>
            </a:r>
            <a:r>
              <a:rPr lang="en-US" sz="2200" dirty="0">
                <a:solidFill>
                  <a:schemeClr val="bg2">
                    <a:lumMod val="25000"/>
                  </a:schemeClr>
                </a:solidFill>
                <a:latin typeface="IBM Plex Sans" panose="020B0503050203000203" pitchFamily="34" charset="0"/>
                <a:cs typeface="Arial" panose="020B0604020202020204" pitchFamily="34" charset="0"/>
              </a:rPr>
              <a:t>4</a:t>
            </a:r>
            <a:r>
              <a:rPr lang="ro-RO" sz="2200" dirty="0">
                <a:solidFill>
                  <a:schemeClr val="bg2">
                    <a:lumMod val="25000"/>
                  </a:schemeClr>
                </a:solidFill>
                <a:latin typeface="IBM Plex Sans" panose="020B0503050203000203" pitchFamily="34" charset="0"/>
                <a:cs typeface="Arial" panose="020B0604020202020204" pitchFamily="34" charset="0"/>
              </a:rPr>
              <a:t>bn)</a:t>
            </a:r>
            <a:endParaRPr lang="en-GB" sz="2200" dirty="0">
              <a:solidFill>
                <a:schemeClr val="bg2">
                  <a:lumMod val="25000"/>
                </a:schemeClr>
              </a:solidFill>
              <a:latin typeface="IBM Plex Sans" panose="020B0503050203000203"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0150F8A-216E-43DE-860F-D7092F9FE3D0}"/>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a:solidFill>
                  <a:prstClr val="white">
                    <a:lumMod val="50000"/>
                  </a:prstClr>
                </a:solidFill>
                <a:latin typeface="Roboto Condensed"/>
              </a:rPr>
              <a:pPr algn="r" defTabSz="457200">
                <a:defRPr/>
              </a:pPr>
              <a:t>10</a:t>
            </a:fld>
            <a:endParaRPr lang="en-US" sz="1200" dirty="0">
              <a:solidFill>
                <a:prstClr val="white">
                  <a:lumMod val="50000"/>
                </a:prstClr>
              </a:solidFill>
              <a:latin typeface="Roboto Condensed"/>
            </a:endParaRPr>
          </a:p>
        </p:txBody>
      </p:sp>
      <p:sp>
        <p:nvSpPr>
          <p:cNvPr id="18" name="Rectangle 17">
            <a:extLst>
              <a:ext uri="{FF2B5EF4-FFF2-40B4-BE49-F238E27FC236}">
                <a16:creationId xmlns:a16="http://schemas.microsoft.com/office/drawing/2014/main" id="{6A5F5712-2A20-4869-B2D0-1C3355FC00E4}"/>
              </a:ext>
            </a:extLst>
          </p:cNvPr>
          <p:cNvSpPr/>
          <p:nvPr/>
        </p:nvSpPr>
        <p:spPr>
          <a:xfrm>
            <a:off x="1621997" y="4877112"/>
            <a:ext cx="2417525" cy="461665"/>
          </a:xfrm>
          <a:prstGeom prst="rect">
            <a:avLst/>
          </a:prstGeom>
        </p:spPr>
        <p:txBody>
          <a:bodyPr wrap="square">
            <a:spAutoFit/>
          </a:bodyPr>
          <a:lstStyle/>
          <a:p>
            <a:pPr algn="ctr" defTabSz="914400" eaLnBrk="0" fontAlgn="base" hangingPunct="0">
              <a:spcBef>
                <a:spcPct val="0"/>
              </a:spcBef>
              <a:spcAft>
                <a:spcPct val="0"/>
              </a:spcAft>
            </a:pPr>
            <a:r>
              <a:rPr lang="en-US" sz="1200" dirty="0">
                <a:solidFill>
                  <a:prstClr val="white"/>
                </a:solidFill>
                <a:latin typeface="IBM Plex Sans" panose="020B0503050203000203" pitchFamily="34" charset="0"/>
                <a:cs typeface="Arial" panose="020B0604020202020204" pitchFamily="34" charset="0"/>
              </a:rPr>
              <a:t>Improving the financial education of market participants</a:t>
            </a:r>
            <a:endParaRPr lang="en-US" sz="1200" dirty="0">
              <a:solidFill>
                <a:prstClr val="white"/>
              </a:solidFill>
              <a:highlight>
                <a:srgbClr val="FF0000"/>
              </a:highlight>
              <a:latin typeface="IBM Plex Sans" panose="020B0503050203000203" pitchFamily="34" charset="0"/>
              <a:cs typeface="Arial" charset="0"/>
            </a:endParaRPr>
          </a:p>
        </p:txBody>
      </p:sp>
      <p:sp>
        <p:nvSpPr>
          <p:cNvPr id="28" name="Rectangle 27">
            <a:extLst>
              <a:ext uri="{FF2B5EF4-FFF2-40B4-BE49-F238E27FC236}">
                <a16:creationId xmlns:a16="http://schemas.microsoft.com/office/drawing/2014/main" id="{5AE0CB90-9738-489E-B3A6-222CAF202404}"/>
              </a:ext>
            </a:extLst>
          </p:cNvPr>
          <p:cNvSpPr/>
          <p:nvPr/>
        </p:nvSpPr>
        <p:spPr>
          <a:xfrm>
            <a:off x="1251832" y="3421657"/>
            <a:ext cx="2787690" cy="461665"/>
          </a:xfrm>
          <a:prstGeom prst="rect">
            <a:avLst/>
          </a:prstGeom>
        </p:spPr>
        <p:txBody>
          <a:bodyPr wrap="square">
            <a:spAutoFit/>
          </a:bodyPr>
          <a:lstStyle/>
          <a:p>
            <a:pPr algn="ctr" defTabSz="914400" eaLnBrk="0" fontAlgn="base" hangingPunct="0">
              <a:spcBef>
                <a:spcPct val="0"/>
              </a:spcBef>
              <a:spcAft>
                <a:spcPct val="0"/>
              </a:spcAft>
            </a:pPr>
            <a:r>
              <a:rPr lang="en-US" sz="1200" dirty="0">
                <a:solidFill>
                  <a:prstClr val="white"/>
                </a:solidFill>
                <a:latin typeface="IBM Plex Sans" panose="020B0503050203000203" pitchFamily="34" charset="0"/>
                <a:cs typeface="Arial" charset="0"/>
              </a:rPr>
              <a:t>Growing the retail </a:t>
            </a:r>
          </a:p>
          <a:p>
            <a:pPr algn="ctr" defTabSz="914400" eaLnBrk="0" fontAlgn="base" hangingPunct="0">
              <a:spcBef>
                <a:spcPct val="0"/>
              </a:spcBef>
              <a:spcAft>
                <a:spcPct val="0"/>
              </a:spcAft>
            </a:pPr>
            <a:r>
              <a:rPr lang="en-US" sz="1200" dirty="0">
                <a:solidFill>
                  <a:prstClr val="white"/>
                </a:solidFill>
                <a:latin typeface="IBM Plex Sans" panose="020B0503050203000203" pitchFamily="34" charset="0"/>
                <a:cs typeface="Arial" charset="0"/>
              </a:rPr>
              <a:t>investor base</a:t>
            </a:r>
          </a:p>
        </p:txBody>
      </p:sp>
      <p:sp>
        <p:nvSpPr>
          <p:cNvPr id="29" name="TextBox 28">
            <a:extLst>
              <a:ext uri="{FF2B5EF4-FFF2-40B4-BE49-F238E27FC236}">
                <a16:creationId xmlns:a16="http://schemas.microsoft.com/office/drawing/2014/main" id="{7C0DBEFE-308B-4333-8B86-4A4AE6258A98}"/>
              </a:ext>
            </a:extLst>
          </p:cNvPr>
          <p:cNvSpPr txBox="1"/>
          <p:nvPr/>
        </p:nvSpPr>
        <p:spPr>
          <a:xfrm>
            <a:off x="7355106" y="1758066"/>
            <a:ext cx="2897727" cy="646331"/>
          </a:xfrm>
          <a:prstGeom prst="rect">
            <a:avLst/>
          </a:prstGeom>
          <a:noFill/>
        </p:spPr>
        <p:txBody>
          <a:bodyPr wrap="square">
            <a:spAutoFit/>
          </a:bodyPr>
          <a:lstStyle/>
          <a:p>
            <a:r>
              <a:rPr lang="en-US" sz="1200" dirty="0">
                <a:solidFill>
                  <a:prstClr val="white"/>
                </a:solidFill>
                <a:latin typeface="IBM Plex Sans" panose="020B0503050203000203" pitchFamily="34" charset="0"/>
                <a:cs typeface="Arial" panose="020B0604020202020204" pitchFamily="34" charset="0"/>
              </a:rPr>
              <a:t>The establishment of the Central Counterparty and the launch of the </a:t>
            </a:r>
          </a:p>
          <a:p>
            <a:r>
              <a:rPr lang="en-US" sz="1200" dirty="0">
                <a:solidFill>
                  <a:prstClr val="white"/>
                </a:solidFill>
                <a:latin typeface="IBM Plex Sans" panose="020B0503050203000203" pitchFamily="34" charset="0"/>
                <a:cs typeface="Arial" panose="020B0604020202020204" pitchFamily="34" charset="0"/>
              </a:rPr>
              <a:t>derivatives market</a:t>
            </a:r>
            <a:endParaRPr lang="en-US" sz="1200" dirty="0">
              <a:latin typeface="IBM Plex Sans" panose="020B0503050203000203" pitchFamily="34" charset="0"/>
            </a:endParaRPr>
          </a:p>
        </p:txBody>
      </p:sp>
      <p:sp>
        <p:nvSpPr>
          <p:cNvPr id="4" name="TextBox 35">
            <a:extLst>
              <a:ext uri="{FF2B5EF4-FFF2-40B4-BE49-F238E27FC236}">
                <a16:creationId xmlns:a16="http://schemas.microsoft.com/office/drawing/2014/main" id="{D6B34D10-351E-7A46-19A0-77799A75FA40}"/>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Source</a:t>
            </a:r>
            <a:r>
              <a:rPr lang="ro-RO" altLang="pl-PL" sz="1000" dirty="0">
                <a:solidFill>
                  <a:prstClr val="black"/>
                </a:solidFill>
                <a:latin typeface="IBM Plex Sans" panose="020B0503050203000203" pitchFamily="34" charset="0"/>
              </a:rPr>
              <a:t>:</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rPr>
              <a:t> BVB</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graphicFrame>
        <p:nvGraphicFramePr>
          <p:cNvPr id="5" name="Chart 4">
            <a:extLst>
              <a:ext uri="{FF2B5EF4-FFF2-40B4-BE49-F238E27FC236}">
                <a16:creationId xmlns:a16="http://schemas.microsoft.com/office/drawing/2014/main" id="{3A68888F-8207-43E9-9980-3FFC31F8AE7B}"/>
              </a:ext>
            </a:extLst>
          </p:cNvPr>
          <p:cNvGraphicFramePr>
            <a:graphicFrameLocks/>
          </p:cNvGraphicFramePr>
          <p:nvPr>
            <p:extLst>
              <p:ext uri="{D42A27DB-BD31-4B8C-83A1-F6EECF244321}">
                <p14:modId xmlns:p14="http://schemas.microsoft.com/office/powerpoint/2010/main" val="354645383"/>
              </p:ext>
            </p:extLst>
          </p:nvPr>
        </p:nvGraphicFramePr>
        <p:xfrm>
          <a:off x="6464384" y="1758066"/>
          <a:ext cx="5511156" cy="41816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2E82C4A-34EE-4438-8D5E-4E1F28F988E6}"/>
              </a:ext>
            </a:extLst>
          </p:cNvPr>
          <p:cNvGraphicFramePr>
            <a:graphicFrameLocks/>
          </p:cNvGraphicFramePr>
          <p:nvPr>
            <p:extLst>
              <p:ext uri="{D42A27DB-BD31-4B8C-83A1-F6EECF244321}">
                <p14:modId xmlns:p14="http://schemas.microsoft.com/office/powerpoint/2010/main" val="2561697790"/>
              </p:ext>
            </p:extLst>
          </p:nvPr>
        </p:nvGraphicFramePr>
        <p:xfrm>
          <a:off x="337431" y="1758066"/>
          <a:ext cx="5447335" cy="41816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5241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099A5-29E2-4BFC-8023-BE1D306CA400}"/>
              </a:ext>
            </a:extLst>
          </p:cNvPr>
          <p:cNvSpPr/>
          <p:nvPr/>
        </p:nvSpPr>
        <p:spPr>
          <a:xfrm>
            <a:off x="423582" y="210994"/>
            <a:ext cx="9725261" cy="461665"/>
          </a:xfrm>
          <a:prstGeom prst="rect">
            <a:avLst/>
          </a:prstGeom>
        </p:spPr>
        <p:txBody>
          <a:bodyPr wrap="square">
            <a:spAutoFit/>
          </a:bodyPr>
          <a:lstStyle/>
          <a:p>
            <a:r>
              <a:rPr lang="en-US" sz="2400" dirty="0">
                <a:solidFill>
                  <a:schemeClr val="bg2">
                    <a:lumMod val="25000"/>
                  </a:schemeClr>
                </a:solidFill>
                <a:latin typeface="IBM Plex Sans" panose="020B0503050203000203" pitchFamily="34" charset="0"/>
                <a:cs typeface="Arial" panose="020B0604020202020204" pitchFamily="34" charset="0"/>
              </a:rPr>
              <a:t>1.3 Recent significant IPOs…</a:t>
            </a:r>
            <a:endParaRPr lang="en-GB" sz="2400" dirty="0">
              <a:solidFill>
                <a:schemeClr val="bg2">
                  <a:lumMod val="25000"/>
                </a:schemeClr>
              </a:solidFill>
              <a:latin typeface="IBM Plex Sans" panose="020B0503050203000203"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0150F8A-216E-43DE-860F-D7092F9FE3D0}"/>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a:solidFill>
                  <a:prstClr val="white">
                    <a:lumMod val="50000"/>
                  </a:prstClr>
                </a:solidFill>
                <a:latin typeface="Roboto Condensed"/>
              </a:rPr>
              <a:pPr algn="r" defTabSz="457200">
                <a:defRPr/>
              </a:pPr>
              <a:t>11</a:t>
            </a:fld>
            <a:endParaRPr lang="en-US" sz="1200" dirty="0">
              <a:solidFill>
                <a:prstClr val="white">
                  <a:lumMod val="50000"/>
                </a:prstClr>
              </a:solidFill>
              <a:latin typeface="Roboto Condensed"/>
            </a:endParaRPr>
          </a:p>
        </p:txBody>
      </p:sp>
      <p:sp>
        <p:nvSpPr>
          <p:cNvPr id="17" name="Rectangle 16">
            <a:extLst>
              <a:ext uri="{FF2B5EF4-FFF2-40B4-BE49-F238E27FC236}">
                <a16:creationId xmlns:a16="http://schemas.microsoft.com/office/drawing/2014/main" id="{49293010-B8F8-4A64-B4DE-1968B0DFA4CC}"/>
              </a:ext>
            </a:extLst>
          </p:cNvPr>
          <p:cNvSpPr/>
          <p:nvPr/>
        </p:nvSpPr>
        <p:spPr>
          <a:xfrm>
            <a:off x="1744569" y="1540971"/>
            <a:ext cx="2361387" cy="369332"/>
          </a:xfrm>
          <a:prstGeom prst="rect">
            <a:avLst/>
          </a:prstGeom>
        </p:spPr>
        <p:txBody>
          <a:bodyPr wrap="square">
            <a:spAutoFit/>
          </a:bodyPr>
          <a:lstStyle/>
          <a:p>
            <a:pPr algn="ctr" defTabSz="914400" eaLnBrk="0" fontAlgn="base" hangingPunct="0">
              <a:spcBef>
                <a:spcPct val="0"/>
              </a:spcBef>
              <a:spcAft>
                <a:spcPct val="0"/>
              </a:spcAft>
            </a:pPr>
            <a:r>
              <a:rPr lang="en-US" dirty="0">
                <a:solidFill>
                  <a:prstClr val="white"/>
                </a:solidFill>
                <a:latin typeface="Calibri" pitchFamily="34" charset="0"/>
                <a:cs typeface="Arial" charset="0"/>
              </a:rPr>
              <a:t>Attracting more issuers</a:t>
            </a:r>
          </a:p>
        </p:txBody>
      </p:sp>
      <p:sp>
        <p:nvSpPr>
          <p:cNvPr id="28" name="Rectangle 27">
            <a:extLst>
              <a:ext uri="{FF2B5EF4-FFF2-40B4-BE49-F238E27FC236}">
                <a16:creationId xmlns:a16="http://schemas.microsoft.com/office/drawing/2014/main" id="{5AE0CB90-9738-489E-B3A6-222CAF202404}"/>
              </a:ext>
            </a:extLst>
          </p:cNvPr>
          <p:cNvSpPr/>
          <p:nvPr/>
        </p:nvSpPr>
        <p:spPr>
          <a:xfrm>
            <a:off x="1223257" y="2926357"/>
            <a:ext cx="2787690" cy="646331"/>
          </a:xfrm>
          <a:prstGeom prst="rect">
            <a:avLst/>
          </a:prstGeom>
        </p:spPr>
        <p:txBody>
          <a:bodyPr wrap="square">
            <a:spAutoFit/>
          </a:bodyPr>
          <a:lstStyle/>
          <a:p>
            <a:pPr algn="ctr" defTabSz="914400" eaLnBrk="0" fontAlgn="base" hangingPunct="0">
              <a:spcBef>
                <a:spcPct val="0"/>
              </a:spcBef>
              <a:spcAft>
                <a:spcPct val="0"/>
              </a:spcAft>
            </a:pPr>
            <a:r>
              <a:rPr lang="en-US" dirty="0">
                <a:solidFill>
                  <a:prstClr val="white"/>
                </a:solidFill>
                <a:latin typeface="Calibri" pitchFamily="34" charset="0"/>
                <a:cs typeface="Arial" charset="0"/>
              </a:rPr>
              <a:t>Growing the retail </a:t>
            </a:r>
          </a:p>
          <a:p>
            <a:pPr algn="ctr" defTabSz="914400" eaLnBrk="0" fontAlgn="base" hangingPunct="0">
              <a:spcBef>
                <a:spcPct val="0"/>
              </a:spcBef>
              <a:spcAft>
                <a:spcPct val="0"/>
              </a:spcAft>
            </a:pPr>
            <a:r>
              <a:rPr lang="en-US" dirty="0">
                <a:solidFill>
                  <a:prstClr val="white"/>
                </a:solidFill>
                <a:latin typeface="Calibri" pitchFamily="34" charset="0"/>
                <a:cs typeface="Arial" charset="0"/>
              </a:rPr>
              <a:t>investor base</a:t>
            </a:r>
          </a:p>
        </p:txBody>
      </p:sp>
      <p:sp>
        <p:nvSpPr>
          <p:cNvPr id="4" name="Content Placeholder 1">
            <a:extLst>
              <a:ext uri="{FF2B5EF4-FFF2-40B4-BE49-F238E27FC236}">
                <a16:creationId xmlns:a16="http://schemas.microsoft.com/office/drawing/2014/main" id="{478C2570-13B7-41E8-4747-0494E7F2212F}"/>
              </a:ext>
            </a:extLst>
          </p:cNvPr>
          <p:cNvSpPr txBox="1">
            <a:spLocks/>
          </p:cNvSpPr>
          <p:nvPr/>
        </p:nvSpPr>
        <p:spPr>
          <a:xfrm>
            <a:off x="475388" y="1066075"/>
            <a:ext cx="11241224" cy="538552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2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2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2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800" b="1" dirty="0" err="1">
                <a:solidFill>
                  <a:schemeClr val="tx1"/>
                </a:solidFill>
                <a:cs typeface="Calibri" panose="020F0502020204030204" pitchFamily="34" charset="0"/>
              </a:rPr>
              <a:t>Hidroelectrica</a:t>
            </a:r>
            <a:endParaRPr lang="en-US" sz="1800" b="1" dirty="0">
              <a:solidFill>
                <a:schemeClr val="tx1"/>
              </a:solidFill>
              <a:cs typeface="Calibri" panose="020F0502020204030204" pitchFamily="34" charset="0"/>
            </a:endParaRPr>
          </a:p>
          <a:p>
            <a:pPr algn="just">
              <a:buFont typeface="Wingdings" panose="05000000000000000000" pitchFamily="2" charset="2"/>
              <a:buChar char="§"/>
            </a:pPr>
            <a:r>
              <a:rPr lang="en-US" sz="1600" dirty="0">
                <a:solidFill>
                  <a:schemeClr val="tx1"/>
                </a:solidFill>
                <a:cs typeface="Calibri" panose="020F0502020204030204" pitchFamily="34" charset="0"/>
              </a:rPr>
              <a:t>~20% stake sold in a secondary offer by Fondul </a:t>
            </a:r>
            <a:r>
              <a:rPr lang="en-US" sz="1600" dirty="0" err="1">
                <a:solidFill>
                  <a:schemeClr val="tx1"/>
                </a:solidFill>
                <a:cs typeface="Calibri" panose="020F0502020204030204" pitchFamily="34" charset="0"/>
              </a:rPr>
              <a:t>Proprietatea</a:t>
            </a:r>
            <a:r>
              <a:rPr lang="en-US" sz="1600" dirty="0">
                <a:solidFill>
                  <a:schemeClr val="tx1"/>
                </a:solidFill>
                <a:cs typeface="Calibri" panose="020F0502020204030204" pitchFamily="34" charset="0"/>
              </a:rPr>
              <a:t> in July 2023 for </a:t>
            </a:r>
            <a:r>
              <a:rPr lang="en-US" sz="1600" b="1" dirty="0">
                <a:solidFill>
                  <a:schemeClr val="tx1"/>
                </a:solidFill>
                <a:cs typeface="Calibri" panose="020F0502020204030204" pitchFamily="34" charset="0"/>
              </a:rPr>
              <a:t>EUR 1.87bn (EUR 9.4bn valuation), </a:t>
            </a:r>
            <a:r>
              <a:rPr lang="en-US" sz="1600" dirty="0">
                <a:solidFill>
                  <a:schemeClr val="tx1"/>
                </a:solidFill>
                <a:cs typeface="Calibri" panose="020F0502020204030204" pitchFamily="34" charset="0"/>
              </a:rPr>
              <a:t>l</a:t>
            </a:r>
            <a:r>
              <a:rPr lang="en-US" sz="1600" dirty="0">
                <a:solidFill>
                  <a:prstClr val="black"/>
                </a:solidFill>
                <a:cs typeface="Calibri" panose="020F0502020204030204" pitchFamily="34" charset="0"/>
              </a:rPr>
              <a:t>argest in Europe and 4th largest worldwide in 2024</a:t>
            </a:r>
          </a:p>
          <a:p>
            <a:pPr algn="just">
              <a:buFont typeface="Wingdings" panose="05000000000000000000" pitchFamily="2" charset="2"/>
              <a:buChar char="§"/>
            </a:pPr>
            <a:r>
              <a:rPr lang="en-US" sz="1600" dirty="0">
                <a:solidFill>
                  <a:schemeClr val="tx1"/>
                </a:solidFill>
                <a:cs typeface="Calibri" panose="020F0502020204030204" pitchFamily="34" charset="0"/>
              </a:rPr>
              <a:t>Syndicate led by: Citi, Jefferies, </a:t>
            </a:r>
            <a:r>
              <a:rPr lang="en-US" sz="1600" dirty="0" err="1">
                <a:solidFill>
                  <a:schemeClr val="tx1"/>
                </a:solidFill>
                <a:cs typeface="Calibri" panose="020F0502020204030204" pitchFamily="34" charset="0"/>
              </a:rPr>
              <a:t>Erste</a:t>
            </a:r>
            <a:r>
              <a:rPr lang="en-US" sz="1600" dirty="0">
                <a:solidFill>
                  <a:schemeClr val="tx1"/>
                </a:solidFill>
                <a:cs typeface="Calibri" panose="020F0502020204030204" pitchFamily="34" charset="0"/>
              </a:rPr>
              <a:t> Bank and Morgan Stanley</a:t>
            </a:r>
          </a:p>
          <a:p>
            <a:pPr algn="just">
              <a:buFont typeface="Wingdings" panose="05000000000000000000" pitchFamily="2" charset="2"/>
              <a:buChar char="§"/>
            </a:pPr>
            <a:r>
              <a:rPr lang="en-US" sz="1600" dirty="0">
                <a:solidFill>
                  <a:schemeClr val="tx1"/>
                </a:solidFill>
                <a:cs typeface="Calibri" panose="020F0502020204030204" pitchFamily="34" charset="0"/>
              </a:rPr>
              <a:t>Priced at RON 104 / share vs 94-112 range</a:t>
            </a:r>
          </a:p>
          <a:p>
            <a:pPr algn="just">
              <a:buFont typeface="Wingdings" panose="05000000000000000000" pitchFamily="2" charset="2"/>
              <a:buChar char="§"/>
            </a:pPr>
            <a:r>
              <a:rPr lang="en-US" sz="1600" dirty="0">
                <a:solidFill>
                  <a:schemeClr val="tx1"/>
                </a:solidFill>
                <a:cs typeface="Calibri" panose="020F0502020204030204" pitchFamily="34" charset="0"/>
              </a:rPr>
              <a:t>Allocations</a:t>
            </a:r>
          </a:p>
          <a:p>
            <a:pPr lvl="1" algn="just">
              <a:buFont typeface="Wingdings" panose="05000000000000000000" pitchFamily="2" charset="2"/>
              <a:buChar char="§"/>
            </a:pPr>
            <a:r>
              <a:rPr lang="en-US" sz="1400" dirty="0">
                <a:solidFill>
                  <a:schemeClr val="tx1"/>
                </a:solidFill>
                <a:cs typeface="Calibri" panose="020F0502020204030204" pitchFamily="34" charset="0"/>
              </a:rPr>
              <a:t>20% </a:t>
            </a:r>
            <a:r>
              <a:rPr lang="en-US" sz="1400" b="1" dirty="0">
                <a:solidFill>
                  <a:schemeClr val="tx1"/>
                </a:solidFill>
                <a:cs typeface="Calibri" panose="020F0502020204030204" pitchFamily="34" charset="0"/>
              </a:rPr>
              <a:t>Retail - 52,000 orders worth EUR 1.2bn </a:t>
            </a:r>
            <a:r>
              <a:rPr lang="en-US" sz="1400" dirty="0">
                <a:solidFill>
                  <a:schemeClr val="tx1"/>
                </a:solidFill>
                <a:cs typeface="Calibri" panose="020F0502020204030204" pitchFamily="34" charset="0"/>
              </a:rPr>
              <a:t>– 3.1x oversubscription</a:t>
            </a:r>
          </a:p>
          <a:p>
            <a:pPr lvl="1" algn="just">
              <a:buFont typeface="Wingdings" panose="05000000000000000000" pitchFamily="2" charset="2"/>
              <a:buChar char="§"/>
            </a:pPr>
            <a:r>
              <a:rPr lang="en-US" sz="1400" dirty="0">
                <a:solidFill>
                  <a:schemeClr val="tx1"/>
                </a:solidFill>
                <a:cs typeface="Calibri" panose="020F0502020204030204" pitchFamily="34" charset="0"/>
              </a:rPr>
              <a:t>Institutional 80% - 50% domestic &amp; 30% foreign – 109 orders receiving allocations out of ~200 bids submitted &amp; more than 1000 investors across the globe attending company / analyst meetings. </a:t>
            </a:r>
            <a:r>
              <a:rPr lang="en-US" sz="1400" b="1" dirty="0">
                <a:solidFill>
                  <a:schemeClr val="tx1"/>
                </a:solidFill>
                <a:cs typeface="Calibri" panose="020F0502020204030204" pitchFamily="34" charset="0"/>
              </a:rPr>
              <a:t>Domestic pension funds demand in the EUR 900mn – EUR 1.1bn range</a:t>
            </a:r>
          </a:p>
          <a:p>
            <a:pPr marL="457200" lvl="1" indent="0" algn="just">
              <a:buNone/>
            </a:pPr>
            <a:endParaRPr lang="en-US" sz="1300" b="1" dirty="0">
              <a:solidFill>
                <a:schemeClr val="tx1"/>
              </a:solidFill>
              <a:cs typeface="Calibri" panose="020F0502020204030204" pitchFamily="34" charset="0"/>
            </a:endParaRPr>
          </a:p>
          <a:p>
            <a:pPr marL="0" indent="0" algn="just">
              <a:buNone/>
            </a:pPr>
            <a:r>
              <a:rPr lang="en-US" sz="1800" b="1" dirty="0">
                <a:solidFill>
                  <a:schemeClr val="tx1"/>
                </a:solidFill>
                <a:cs typeface="Calibri" panose="020F0502020204030204" pitchFamily="34" charset="0"/>
              </a:rPr>
              <a:t>Premier Energy</a:t>
            </a:r>
          </a:p>
          <a:p>
            <a:pPr algn="just">
              <a:buFont typeface="Wingdings" panose="05000000000000000000" pitchFamily="2" charset="2"/>
              <a:buChar char="§"/>
            </a:pPr>
            <a:r>
              <a:rPr lang="en-US" sz="1600" dirty="0">
                <a:solidFill>
                  <a:schemeClr val="tx1"/>
                </a:solidFill>
                <a:cs typeface="Calibri" panose="020F0502020204030204" pitchFamily="34" charset="0"/>
              </a:rPr>
              <a:t>28.75% stake sold for EUR 140mil in May 2024 (primary + secondary)</a:t>
            </a:r>
          </a:p>
          <a:p>
            <a:pPr algn="just">
              <a:buFont typeface="Wingdings" panose="05000000000000000000" pitchFamily="2" charset="2"/>
              <a:buChar char="§"/>
            </a:pPr>
            <a:r>
              <a:rPr lang="en-US" sz="1600" dirty="0">
                <a:solidFill>
                  <a:schemeClr val="tx1"/>
                </a:solidFill>
                <a:cs typeface="Calibri" panose="020F0502020204030204" pitchFamily="34" charset="0"/>
              </a:rPr>
              <a:t>Syndicate led by </a:t>
            </a:r>
            <a:r>
              <a:rPr lang="en-US" sz="1600" dirty="0" err="1">
                <a:solidFill>
                  <a:schemeClr val="tx1"/>
                </a:solidFill>
                <a:cs typeface="Calibri" panose="020F0502020204030204" pitchFamily="34" charset="0"/>
              </a:rPr>
              <a:t>Wood&amp;Co</a:t>
            </a:r>
            <a:r>
              <a:rPr lang="en-US" sz="1600" dirty="0">
                <a:solidFill>
                  <a:schemeClr val="tx1"/>
                </a:solidFill>
                <a:cs typeface="Calibri" panose="020F0502020204030204" pitchFamily="34" charset="0"/>
              </a:rPr>
              <a:t>, Citi and </a:t>
            </a:r>
            <a:r>
              <a:rPr lang="en-US" sz="1600" dirty="0" err="1">
                <a:solidFill>
                  <a:schemeClr val="tx1"/>
                </a:solidFill>
                <a:cs typeface="Calibri" panose="020F0502020204030204" pitchFamily="34" charset="0"/>
              </a:rPr>
              <a:t>Unicredit</a:t>
            </a:r>
            <a:endParaRPr lang="en-US" sz="1600" dirty="0">
              <a:solidFill>
                <a:schemeClr val="tx1"/>
              </a:solidFill>
              <a:cs typeface="Calibri" panose="020F0502020204030204" pitchFamily="34" charset="0"/>
            </a:endParaRPr>
          </a:p>
          <a:p>
            <a:pPr algn="just">
              <a:buFont typeface="Wingdings" panose="05000000000000000000" pitchFamily="2" charset="2"/>
              <a:buChar char="§"/>
            </a:pPr>
            <a:r>
              <a:rPr lang="en-US" sz="1600" dirty="0">
                <a:solidFill>
                  <a:schemeClr val="tx1"/>
                </a:solidFill>
                <a:cs typeface="Calibri" panose="020F0502020204030204" pitchFamily="34" charset="0"/>
              </a:rPr>
              <a:t>Priced at RON 19.5 vs 19-21 range</a:t>
            </a:r>
          </a:p>
          <a:p>
            <a:pPr algn="just">
              <a:buFont typeface="Wingdings" panose="05000000000000000000" pitchFamily="2" charset="2"/>
              <a:buChar char="§"/>
            </a:pPr>
            <a:r>
              <a:rPr lang="en-US" sz="1600" dirty="0">
                <a:solidFill>
                  <a:schemeClr val="tx1"/>
                </a:solidFill>
                <a:cs typeface="Calibri" panose="020F0502020204030204" pitchFamily="34" charset="0"/>
              </a:rPr>
              <a:t>Allocation </a:t>
            </a:r>
          </a:p>
          <a:p>
            <a:pPr lvl="1" algn="just">
              <a:buFont typeface="Wingdings" panose="05000000000000000000" pitchFamily="2" charset="2"/>
              <a:buChar char="§"/>
            </a:pPr>
            <a:r>
              <a:rPr lang="en-US" sz="1400" dirty="0">
                <a:solidFill>
                  <a:schemeClr val="tx1"/>
                </a:solidFill>
                <a:cs typeface="Calibri" panose="020F0502020204030204" pitchFamily="34" charset="0"/>
              </a:rPr>
              <a:t>20% retail – 13,000 orders worth EUR 200mil – 7x oversubscribed</a:t>
            </a:r>
          </a:p>
          <a:p>
            <a:pPr lvl="1" algn="just">
              <a:buFont typeface="Wingdings" panose="05000000000000000000" pitchFamily="2" charset="2"/>
              <a:buChar char="§"/>
            </a:pPr>
            <a:r>
              <a:rPr lang="en-US" sz="1400" dirty="0">
                <a:solidFill>
                  <a:schemeClr val="tx1"/>
                </a:solidFill>
                <a:cs typeface="Calibri" panose="020F0502020204030204" pitchFamily="34" charset="0"/>
              </a:rPr>
              <a:t>Solid demand from both domestic and foreign institutions</a:t>
            </a:r>
          </a:p>
          <a:p>
            <a:pPr algn="just">
              <a:buFont typeface="Wingdings" panose="05000000000000000000" pitchFamily="2" charset="2"/>
              <a:buChar char="§"/>
            </a:pPr>
            <a:endParaRPr lang="en-US" sz="1400" dirty="0">
              <a:solidFill>
                <a:schemeClr val="tx1"/>
              </a:solidFill>
              <a:cs typeface="Calibri" panose="020F0502020204030204" pitchFamily="34" charset="0"/>
            </a:endParaRPr>
          </a:p>
          <a:p>
            <a:pPr marL="457200" lvl="1" indent="0" algn="just">
              <a:buNone/>
            </a:pPr>
            <a:endParaRPr lang="en-US" sz="1300" b="1" dirty="0">
              <a:solidFill>
                <a:schemeClr val="tx1"/>
              </a:solidFill>
              <a:cs typeface="Calibri" panose="020F0502020204030204" pitchFamily="34" charset="0"/>
            </a:endParaRPr>
          </a:p>
          <a:p>
            <a:pPr marL="0" indent="0" algn="just">
              <a:buNone/>
            </a:pPr>
            <a:endParaRPr lang="en-US" sz="1400" dirty="0">
              <a:solidFill>
                <a:schemeClr val="tx1"/>
              </a:solidFill>
              <a:cs typeface="Calibri" panose="020F0502020204030204" pitchFamily="34" charset="0"/>
            </a:endParaRPr>
          </a:p>
          <a:p>
            <a:pPr marL="0" indent="0" algn="just">
              <a:buNone/>
            </a:pPr>
            <a:endParaRPr lang="en-US" sz="1400" dirty="0">
              <a:solidFill>
                <a:schemeClr val="tx1"/>
              </a:solidFill>
              <a:cs typeface="Calibri" panose="020F0502020204030204" pitchFamily="34" charset="0"/>
            </a:endParaRPr>
          </a:p>
          <a:p>
            <a:pPr marL="0" indent="0" algn="just">
              <a:buNone/>
            </a:pPr>
            <a:endParaRPr lang="en-US" sz="1400" dirty="0">
              <a:solidFill>
                <a:schemeClr val="tx1"/>
              </a:solidFill>
              <a:cs typeface="Calibri" panose="020F0502020204030204" pitchFamily="34" charset="0"/>
            </a:endParaRPr>
          </a:p>
        </p:txBody>
      </p:sp>
    </p:spTree>
    <p:extLst>
      <p:ext uri="{BB962C8B-B14F-4D97-AF65-F5344CB8AC3E}">
        <p14:creationId xmlns:p14="http://schemas.microsoft.com/office/powerpoint/2010/main" val="3073522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099A5-29E2-4BFC-8023-BE1D306CA400}"/>
              </a:ext>
            </a:extLst>
          </p:cNvPr>
          <p:cNvSpPr/>
          <p:nvPr/>
        </p:nvSpPr>
        <p:spPr>
          <a:xfrm>
            <a:off x="502830" y="253666"/>
            <a:ext cx="9725261" cy="461665"/>
          </a:xfrm>
          <a:prstGeom prst="rect">
            <a:avLst/>
          </a:prstGeom>
        </p:spPr>
        <p:txBody>
          <a:bodyPr wrap="square">
            <a:spAutoFit/>
          </a:bodyPr>
          <a:lstStyle/>
          <a:p>
            <a:r>
              <a:rPr lang="en-US" sz="2400" dirty="0">
                <a:solidFill>
                  <a:schemeClr val="bg2">
                    <a:lumMod val="25000"/>
                  </a:schemeClr>
                </a:solidFill>
                <a:latin typeface="IBM Plex Sans" panose="020B0503050203000203" pitchFamily="34" charset="0"/>
                <a:cs typeface="Arial" panose="020B0604020202020204" pitchFamily="34" charset="0"/>
              </a:rPr>
              <a:t>1.4 …coupled with strong Index performance in global context…</a:t>
            </a:r>
            <a:endParaRPr lang="en-GB" sz="2400" dirty="0">
              <a:solidFill>
                <a:schemeClr val="bg2">
                  <a:lumMod val="25000"/>
                </a:schemeClr>
              </a:solidFill>
              <a:latin typeface="IBM Plex Sans" panose="020B0503050203000203"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0150F8A-216E-43DE-860F-D7092F9FE3D0}"/>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a:solidFill>
                  <a:prstClr val="white">
                    <a:lumMod val="50000"/>
                  </a:prstClr>
                </a:solidFill>
                <a:latin typeface="Roboto Condensed"/>
              </a:rPr>
              <a:pPr algn="r" defTabSz="457200">
                <a:defRPr/>
              </a:pPr>
              <a:t>12</a:t>
            </a:fld>
            <a:endParaRPr lang="en-US" sz="1200" dirty="0">
              <a:solidFill>
                <a:prstClr val="white">
                  <a:lumMod val="50000"/>
                </a:prstClr>
              </a:solidFill>
              <a:latin typeface="Roboto Condensed"/>
            </a:endParaRPr>
          </a:p>
        </p:txBody>
      </p:sp>
      <p:sp>
        <p:nvSpPr>
          <p:cNvPr id="5" name="TextBox 35">
            <a:extLst>
              <a:ext uri="{FF2B5EF4-FFF2-40B4-BE49-F238E27FC236}">
                <a16:creationId xmlns:a16="http://schemas.microsoft.com/office/drawing/2014/main" id="{5DC923D7-2FE1-FBC1-BE1C-BA93F09B7322}"/>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a:t>
            </a:r>
            <a:r>
              <a:rPr kumimoji="0" lang="en-US" altLang="pl-PL" sz="1000" b="0" i="0" u="none" strike="noStrike" kern="1200" cap="none" spc="0" normalizeH="0" baseline="0" noProof="0" dirty="0" err="1">
                <a:ln>
                  <a:noFill/>
                </a:ln>
                <a:solidFill>
                  <a:prstClr val="black"/>
                </a:solidFill>
                <a:effectLst/>
                <a:uLnTx/>
                <a:uFillTx/>
                <a:latin typeface="IBM Plex Sans" panose="020B0503050203000203" pitchFamily="34" charset="0"/>
              </a:rPr>
              <a:t>ource</a:t>
            </a:r>
            <a:r>
              <a:rPr lang="ro-RO" altLang="pl-PL" sz="1000">
                <a:solidFill>
                  <a:prstClr val="black"/>
                </a:solidFill>
                <a:latin typeface="IBM Plex Sans" panose="020B0503050203000203" pitchFamily="34" charset="0"/>
              </a:rPr>
              <a:t>:</a:t>
            </a:r>
            <a:r>
              <a:rPr kumimoji="0" lang="en-US" altLang="pl-PL" sz="1000" b="0" i="0" u="none" strike="noStrike" kern="1200" cap="none" spc="0" normalizeH="0" baseline="0" noProof="0">
                <a:ln>
                  <a:noFill/>
                </a:ln>
                <a:solidFill>
                  <a:prstClr val="black"/>
                </a:solidFill>
                <a:effectLst/>
                <a:uLnTx/>
                <a:uFillTx/>
                <a:latin typeface="IBM Plex Sans" panose="020B0503050203000203" pitchFamily="34" charset="0"/>
              </a:rPr>
              <a:t> BVB</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graphicFrame>
        <p:nvGraphicFramePr>
          <p:cNvPr id="8" name="Chart 7">
            <a:extLst>
              <a:ext uri="{FF2B5EF4-FFF2-40B4-BE49-F238E27FC236}">
                <a16:creationId xmlns:a16="http://schemas.microsoft.com/office/drawing/2014/main" id="{E0D31B39-1367-4D18-BAE0-F4DF9EBA2659}"/>
              </a:ext>
            </a:extLst>
          </p:cNvPr>
          <p:cNvGraphicFramePr>
            <a:graphicFrameLocks/>
          </p:cNvGraphicFramePr>
          <p:nvPr>
            <p:extLst>
              <p:ext uri="{D42A27DB-BD31-4B8C-83A1-F6EECF244321}">
                <p14:modId xmlns:p14="http://schemas.microsoft.com/office/powerpoint/2010/main" val="1968401913"/>
              </p:ext>
            </p:extLst>
          </p:nvPr>
        </p:nvGraphicFramePr>
        <p:xfrm>
          <a:off x="590551" y="1033929"/>
          <a:ext cx="10850969" cy="512039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2">
            <a:extLst>
              <a:ext uri="{FF2B5EF4-FFF2-40B4-BE49-F238E27FC236}">
                <a16:creationId xmlns:a16="http://schemas.microsoft.com/office/drawing/2014/main" id="{E57D3D2F-9BF4-49AC-84D6-15D01B9007B7}"/>
              </a:ext>
            </a:extLst>
          </p:cNvPr>
          <p:cNvSpPr txBox="1"/>
          <p:nvPr/>
        </p:nvSpPr>
        <p:spPr>
          <a:xfrm>
            <a:off x="9711577" y="2435942"/>
            <a:ext cx="710988" cy="26225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rgbClr val="00B0F0"/>
                </a:solidFill>
              </a:rPr>
              <a:t>+97%</a:t>
            </a:r>
          </a:p>
        </p:txBody>
      </p:sp>
      <p:sp>
        <p:nvSpPr>
          <p:cNvPr id="10" name="TextBox 3">
            <a:extLst>
              <a:ext uri="{FF2B5EF4-FFF2-40B4-BE49-F238E27FC236}">
                <a16:creationId xmlns:a16="http://schemas.microsoft.com/office/drawing/2014/main" id="{6E7B4A61-13C6-4C36-B6C8-39A60184F7FB}"/>
              </a:ext>
            </a:extLst>
          </p:cNvPr>
          <p:cNvSpPr txBox="1"/>
          <p:nvPr/>
        </p:nvSpPr>
        <p:spPr>
          <a:xfrm>
            <a:off x="9942581" y="4482058"/>
            <a:ext cx="563644" cy="2743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rgbClr val="FFC000"/>
                </a:solidFill>
              </a:rPr>
              <a:t>-4%</a:t>
            </a:r>
          </a:p>
        </p:txBody>
      </p:sp>
      <p:sp>
        <p:nvSpPr>
          <p:cNvPr id="11" name="TextBox 3">
            <a:extLst>
              <a:ext uri="{FF2B5EF4-FFF2-40B4-BE49-F238E27FC236}">
                <a16:creationId xmlns:a16="http://schemas.microsoft.com/office/drawing/2014/main" id="{848D3CEF-690D-4DC1-B766-355D33F8B655}"/>
              </a:ext>
            </a:extLst>
          </p:cNvPr>
          <p:cNvSpPr txBox="1"/>
          <p:nvPr/>
        </p:nvSpPr>
        <p:spPr>
          <a:xfrm>
            <a:off x="9747985" y="4133395"/>
            <a:ext cx="563643" cy="21219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sz="1800" b="1">
                <a:solidFill>
                  <a:schemeClr val="tx1">
                    <a:lumMod val="65000"/>
                    <a:lumOff val="35000"/>
                  </a:schemeClr>
                </a:solidFill>
              </a:rPr>
              <a:t>+14%</a:t>
            </a:r>
          </a:p>
        </p:txBody>
      </p:sp>
    </p:spTree>
    <p:extLst>
      <p:ext uri="{BB962C8B-B14F-4D97-AF65-F5344CB8AC3E}">
        <p14:creationId xmlns:p14="http://schemas.microsoft.com/office/powerpoint/2010/main" val="131995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099A5-29E2-4BFC-8023-BE1D306CA400}"/>
              </a:ext>
            </a:extLst>
          </p:cNvPr>
          <p:cNvSpPr/>
          <p:nvPr/>
        </p:nvSpPr>
        <p:spPr>
          <a:xfrm>
            <a:off x="502830" y="253666"/>
            <a:ext cx="9725261" cy="461665"/>
          </a:xfrm>
          <a:prstGeom prst="rect">
            <a:avLst/>
          </a:prstGeom>
        </p:spPr>
        <p:txBody>
          <a:bodyPr wrap="square">
            <a:spAutoFit/>
          </a:bodyPr>
          <a:lstStyle/>
          <a:p>
            <a:r>
              <a:rPr lang="en-US" sz="2400" dirty="0">
                <a:solidFill>
                  <a:schemeClr val="bg2">
                    <a:lumMod val="25000"/>
                  </a:schemeClr>
                </a:solidFill>
                <a:latin typeface="IBM Plex Sans" panose="020B0503050203000203" pitchFamily="34" charset="0"/>
                <a:cs typeface="Arial" panose="020B0604020202020204" pitchFamily="34" charset="0"/>
              </a:rPr>
              <a:t>1.5 …and in regional context…</a:t>
            </a:r>
            <a:endParaRPr lang="en-GB" sz="2400" dirty="0">
              <a:solidFill>
                <a:schemeClr val="bg2">
                  <a:lumMod val="25000"/>
                </a:schemeClr>
              </a:solidFill>
              <a:latin typeface="IBM Plex Sans" panose="020B0503050203000203"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0150F8A-216E-43DE-860F-D7092F9FE3D0}"/>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a:solidFill>
                  <a:prstClr val="white">
                    <a:lumMod val="50000"/>
                  </a:prstClr>
                </a:solidFill>
                <a:latin typeface="Roboto Condensed"/>
              </a:rPr>
              <a:pPr algn="r" defTabSz="457200">
                <a:defRPr/>
              </a:pPr>
              <a:t>13</a:t>
            </a:fld>
            <a:endParaRPr lang="en-US" sz="1200" dirty="0">
              <a:solidFill>
                <a:prstClr val="white">
                  <a:lumMod val="50000"/>
                </a:prstClr>
              </a:solidFill>
              <a:latin typeface="Roboto Condensed"/>
            </a:endParaRPr>
          </a:p>
        </p:txBody>
      </p:sp>
      <p:sp>
        <p:nvSpPr>
          <p:cNvPr id="5" name="TextBox 35">
            <a:extLst>
              <a:ext uri="{FF2B5EF4-FFF2-40B4-BE49-F238E27FC236}">
                <a16:creationId xmlns:a16="http://schemas.microsoft.com/office/drawing/2014/main" id="{5DC923D7-2FE1-FBC1-BE1C-BA93F09B7322}"/>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a:t>
            </a:r>
            <a:r>
              <a:rPr kumimoji="0" lang="en-US" altLang="pl-PL" sz="1000" b="0" i="0" u="none" strike="noStrike" kern="1200" cap="none" spc="0" normalizeH="0" baseline="0" noProof="0" dirty="0" err="1">
                <a:ln>
                  <a:noFill/>
                </a:ln>
                <a:solidFill>
                  <a:prstClr val="black"/>
                </a:solidFill>
                <a:effectLst/>
                <a:uLnTx/>
                <a:uFillTx/>
                <a:latin typeface="IBM Plex Sans" panose="020B0503050203000203" pitchFamily="34" charset="0"/>
              </a:rPr>
              <a:t>ource</a:t>
            </a:r>
            <a:r>
              <a:rPr lang="ro-RO" altLang="pl-PL" sz="1000">
                <a:solidFill>
                  <a:prstClr val="black"/>
                </a:solidFill>
                <a:latin typeface="IBM Plex Sans" panose="020B0503050203000203" pitchFamily="34" charset="0"/>
              </a:rPr>
              <a:t>:</a:t>
            </a:r>
            <a:r>
              <a:rPr kumimoji="0" lang="en-US" altLang="pl-PL" sz="1000" b="0" i="0" u="none" strike="noStrike" kern="1200" cap="none" spc="0" normalizeH="0" baseline="0" noProof="0">
                <a:ln>
                  <a:noFill/>
                </a:ln>
                <a:solidFill>
                  <a:prstClr val="black"/>
                </a:solidFill>
                <a:effectLst/>
                <a:uLnTx/>
                <a:uFillTx/>
                <a:latin typeface="IBM Plex Sans" panose="020B0503050203000203" pitchFamily="34" charset="0"/>
              </a:rPr>
              <a:t> BVB</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graphicFrame>
        <p:nvGraphicFramePr>
          <p:cNvPr id="4" name="Chart 3">
            <a:extLst>
              <a:ext uri="{FF2B5EF4-FFF2-40B4-BE49-F238E27FC236}">
                <a16:creationId xmlns:a16="http://schemas.microsoft.com/office/drawing/2014/main" id="{16A53D7D-A6C6-4A22-ABA5-B083A45027DF}"/>
              </a:ext>
            </a:extLst>
          </p:cNvPr>
          <p:cNvGraphicFramePr>
            <a:graphicFrameLocks/>
          </p:cNvGraphicFramePr>
          <p:nvPr>
            <p:extLst>
              <p:ext uri="{D42A27DB-BD31-4B8C-83A1-F6EECF244321}">
                <p14:modId xmlns:p14="http://schemas.microsoft.com/office/powerpoint/2010/main" val="3770509401"/>
              </p:ext>
            </p:extLst>
          </p:nvPr>
        </p:nvGraphicFramePr>
        <p:xfrm>
          <a:off x="590551" y="1004047"/>
          <a:ext cx="9558484" cy="49778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2">
            <a:extLst>
              <a:ext uri="{FF2B5EF4-FFF2-40B4-BE49-F238E27FC236}">
                <a16:creationId xmlns:a16="http://schemas.microsoft.com/office/drawing/2014/main" id="{F981FF96-A483-4A56-866A-315D023766E7}"/>
              </a:ext>
            </a:extLst>
          </p:cNvPr>
          <p:cNvSpPr txBox="1"/>
          <p:nvPr/>
        </p:nvSpPr>
        <p:spPr>
          <a:xfrm>
            <a:off x="9473631" y="1817330"/>
            <a:ext cx="754460" cy="29486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rgbClr val="00B0F0"/>
                </a:solidFill>
              </a:rPr>
              <a:t>+171%</a:t>
            </a:r>
          </a:p>
        </p:txBody>
      </p:sp>
      <p:sp>
        <p:nvSpPr>
          <p:cNvPr id="8" name="TextBox 3">
            <a:extLst>
              <a:ext uri="{FF2B5EF4-FFF2-40B4-BE49-F238E27FC236}">
                <a16:creationId xmlns:a16="http://schemas.microsoft.com/office/drawing/2014/main" id="{4A440BF0-5D50-448C-9D45-F8B5CC8F270B}"/>
              </a:ext>
            </a:extLst>
          </p:cNvPr>
          <p:cNvSpPr txBox="1"/>
          <p:nvPr/>
        </p:nvSpPr>
        <p:spPr>
          <a:xfrm>
            <a:off x="9493383" y="2784871"/>
            <a:ext cx="642520" cy="27962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rgbClr val="808080"/>
                </a:solidFill>
              </a:rPr>
              <a:t>+</a:t>
            </a:r>
            <a:r>
              <a:rPr lang="en-US" sz="1800" b="1">
                <a:solidFill>
                  <a:srgbClr val="808080"/>
                </a:solidFill>
              </a:rPr>
              <a:t>110</a:t>
            </a:r>
            <a:r>
              <a:rPr lang="en-GB" sz="1800" b="1">
                <a:solidFill>
                  <a:srgbClr val="808080"/>
                </a:solidFill>
              </a:rPr>
              <a:t>%</a:t>
            </a:r>
          </a:p>
        </p:txBody>
      </p:sp>
      <p:sp>
        <p:nvSpPr>
          <p:cNvPr id="9" name="TextBox 4">
            <a:extLst>
              <a:ext uri="{FF2B5EF4-FFF2-40B4-BE49-F238E27FC236}">
                <a16:creationId xmlns:a16="http://schemas.microsoft.com/office/drawing/2014/main" id="{A81B108B-6CED-42C0-B7D9-5E85927C5FC5}"/>
              </a:ext>
            </a:extLst>
          </p:cNvPr>
          <p:cNvSpPr txBox="1"/>
          <p:nvPr/>
        </p:nvSpPr>
        <p:spPr>
          <a:xfrm>
            <a:off x="9609479" y="3385223"/>
            <a:ext cx="632995" cy="2491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chemeClr val="accent6"/>
                </a:solidFill>
              </a:rPr>
              <a:t>+</a:t>
            </a:r>
            <a:r>
              <a:rPr lang="en-US" sz="1800" b="1">
                <a:solidFill>
                  <a:schemeClr val="accent6"/>
                </a:solidFill>
              </a:rPr>
              <a:t>80</a:t>
            </a:r>
            <a:r>
              <a:rPr lang="en-GB" sz="1800" b="1">
                <a:solidFill>
                  <a:schemeClr val="accent6"/>
                </a:solidFill>
              </a:rPr>
              <a:t>%</a:t>
            </a:r>
          </a:p>
        </p:txBody>
      </p:sp>
      <p:sp>
        <p:nvSpPr>
          <p:cNvPr id="10" name="TextBox 3">
            <a:extLst>
              <a:ext uri="{FF2B5EF4-FFF2-40B4-BE49-F238E27FC236}">
                <a16:creationId xmlns:a16="http://schemas.microsoft.com/office/drawing/2014/main" id="{BDE16B98-B866-42A7-9A10-DBA3415647E5}"/>
              </a:ext>
            </a:extLst>
          </p:cNvPr>
          <p:cNvSpPr txBox="1"/>
          <p:nvPr/>
        </p:nvSpPr>
        <p:spPr>
          <a:xfrm>
            <a:off x="9609479" y="3718822"/>
            <a:ext cx="632995" cy="26057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rgbClr val="FF0000"/>
                </a:solidFill>
              </a:rPr>
              <a:t>+</a:t>
            </a:r>
            <a:r>
              <a:rPr lang="en-US" sz="1800" b="1">
                <a:solidFill>
                  <a:srgbClr val="FF0000"/>
                </a:solidFill>
              </a:rPr>
              <a:t>55</a:t>
            </a:r>
            <a:r>
              <a:rPr lang="en-GB" sz="1800" b="1">
                <a:solidFill>
                  <a:srgbClr val="FF0000"/>
                </a:solidFill>
              </a:rPr>
              <a:t>%</a:t>
            </a:r>
          </a:p>
        </p:txBody>
      </p:sp>
      <p:sp>
        <p:nvSpPr>
          <p:cNvPr id="11" name="TextBox 3">
            <a:extLst>
              <a:ext uri="{FF2B5EF4-FFF2-40B4-BE49-F238E27FC236}">
                <a16:creationId xmlns:a16="http://schemas.microsoft.com/office/drawing/2014/main" id="{5FCD25AB-625C-4E94-AB8E-C9BADE2F315F}"/>
              </a:ext>
            </a:extLst>
          </p:cNvPr>
          <p:cNvSpPr txBox="1"/>
          <p:nvPr/>
        </p:nvSpPr>
        <p:spPr>
          <a:xfrm>
            <a:off x="9646712" y="4063677"/>
            <a:ext cx="642520" cy="27622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rgbClr val="0070C0"/>
                </a:solidFill>
              </a:rPr>
              <a:t>+29%</a:t>
            </a:r>
          </a:p>
        </p:txBody>
      </p:sp>
      <p:sp>
        <p:nvSpPr>
          <p:cNvPr id="12" name="TextBox 7">
            <a:extLst>
              <a:ext uri="{FF2B5EF4-FFF2-40B4-BE49-F238E27FC236}">
                <a16:creationId xmlns:a16="http://schemas.microsoft.com/office/drawing/2014/main" id="{B568243C-63B9-4F71-A360-3C0F96C7D018}"/>
              </a:ext>
            </a:extLst>
          </p:cNvPr>
          <p:cNvSpPr txBox="1"/>
          <p:nvPr/>
        </p:nvSpPr>
        <p:spPr>
          <a:xfrm>
            <a:off x="9604716" y="3109059"/>
            <a:ext cx="642520" cy="27390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GB" sz="1800" b="1">
                <a:solidFill>
                  <a:schemeClr val="accent6">
                    <a:lumMod val="50000"/>
                  </a:schemeClr>
                </a:solidFill>
              </a:rPr>
              <a:t>+</a:t>
            </a:r>
            <a:r>
              <a:rPr lang="en-US" sz="1800" b="1">
                <a:solidFill>
                  <a:schemeClr val="accent6">
                    <a:lumMod val="50000"/>
                  </a:schemeClr>
                </a:solidFill>
              </a:rPr>
              <a:t>83</a:t>
            </a:r>
            <a:r>
              <a:rPr lang="en-GB" sz="1800" b="1">
                <a:solidFill>
                  <a:schemeClr val="accent6">
                    <a:lumMod val="50000"/>
                  </a:schemeClr>
                </a:solidFill>
              </a:rPr>
              <a:t>%</a:t>
            </a:r>
          </a:p>
        </p:txBody>
      </p:sp>
    </p:spTree>
    <p:extLst>
      <p:ext uri="{BB962C8B-B14F-4D97-AF65-F5344CB8AC3E}">
        <p14:creationId xmlns:p14="http://schemas.microsoft.com/office/powerpoint/2010/main" val="1088964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BA800651-F493-4D4E-8B69-43E2EDFDA640}"/>
              </a:ext>
            </a:extLst>
          </p:cNvPr>
          <p:cNvSpPr/>
          <p:nvPr/>
        </p:nvSpPr>
        <p:spPr>
          <a:xfrm>
            <a:off x="483408" y="233886"/>
            <a:ext cx="948714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lumMod val="65000"/>
                    <a:lumOff val="35000"/>
                  </a:prstClr>
                </a:solidFill>
                <a:latin typeface="+mn-lt"/>
                <a:ea typeface="+mn-ea"/>
                <a:cs typeface="+mn-cs"/>
              </a:defRPr>
            </a:pPr>
            <a:r>
              <a:rPr kumimoji="0" lang="en-US" sz="2400" b="0" i="0" u="none" strike="noStrike" kern="1200" cap="none" spc="0" normalizeH="0" baseline="0" noProof="0" dirty="0">
                <a:ln>
                  <a:noFill/>
                </a:ln>
                <a:solidFill>
                  <a:schemeClr val="bg2">
                    <a:lumMod val="25000"/>
                  </a:schemeClr>
                </a:solidFill>
                <a:effectLst/>
                <a:uLnTx/>
                <a:uFillTx/>
                <a:latin typeface="IBM Plex Sans" panose="020B0503050203000203" pitchFamily="34" charset="0"/>
                <a:cs typeface="Arial" panose="020B0604020202020204" pitchFamily="34" charset="0"/>
              </a:rPr>
              <a:t>1.6 …have a significant impact in BVB market cap evolution</a:t>
            </a:r>
            <a:endParaRPr kumimoji="0" lang="en-GB" sz="2000" b="0" i="0" u="none" strike="noStrike" kern="1200" cap="none" spc="0" normalizeH="0" baseline="0" noProof="0" dirty="0">
              <a:ln>
                <a:noFill/>
              </a:ln>
              <a:solidFill>
                <a:schemeClr val="bg2">
                  <a:lumMod val="25000"/>
                </a:schemeClr>
              </a:solidFill>
              <a:effectLst/>
              <a:uLnTx/>
              <a:uFillTx/>
              <a:latin typeface="IBM Plex Sans" panose="020B0503050203000203" pitchFamily="34" charset="0"/>
              <a:cs typeface="Arial" panose="020B0604020202020204" pitchFamily="34" charset="0"/>
            </a:endParaRPr>
          </a:p>
        </p:txBody>
      </p:sp>
      <p:sp>
        <p:nvSpPr>
          <p:cNvPr id="5" name="Slide Number Placeholder 2">
            <a:extLst>
              <a:ext uri="{FF2B5EF4-FFF2-40B4-BE49-F238E27FC236}">
                <a16:creationId xmlns:a16="http://schemas.microsoft.com/office/drawing/2014/main" id="{97F25A17-2CE6-B3D2-F9F2-CDB73E77834B}"/>
              </a:ext>
            </a:extLst>
          </p:cNvPr>
          <p:cNvSpPr txBox="1">
            <a:spLocks/>
          </p:cNvSpPr>
          <p:nvPr/>
        </p:nvSpPr>
        <p:spPr>
          <a:xfrm>
            <a:off x="8558186" y="6365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smtClean="0">
                <a:solidFill>
                  <a:prstClr val="white">
                    <a:lumMod val="50000"/>
                  </a:prstClr>
                </a:solidFill>
                <a:latin typeface="IBM Plex Sans" panose="020B0503050203000203" pitchFamily="34" charset="0"/>
              </a:rPr>
              <a:pPr algn="r" defTabSz="457200">
                <a:defRPr/>
              </a:pPr>
              <a:t>14</a:t>
            </a:fld>
            <a:endParaRPr lang="en-US" sz="1200" dirty="0">
              <a:solidFill>
                <a:prstClr val="white">
                  <a:lumMod val="50000"/>
                </a:prstClr>
              </a:solidFill>
              <a:latin typeface="IBM Plex Sans" panose="020B0503050203000203" pitchFamily="34" charset="0"/>
            </a:endParaRPr>
          </a:p>
        </p:txBody>
      </p:sp>
      <p:sp>
        <p:nvSpPr>
          <p:cNvPr id="39" name="TextBox 35">
            <a:extLst>
              <a:ext uri="{FF2B5EF4-FFF2-40B4-BE49-F238E27FC236}">
                <a16:creationId xmlns:a16="http://schemas.microsoft.com/office/drawing/2014/main" id="{12ECD448-6FCA-4C25-9ED7-2D94C68A2B20}"/>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Source</a:t>
            </a:r>
            <a:r>
              <a:rPr lang="ro-RO" altLang="pl-PL" sz="1000" dirty="0">
                <a:solidFill>
                  <a:prstClr val="black"/>
                </a:solidFill>
                <a:latin typeface="IBM Plex Sans" panose="020B0503050203000203" pitchFamily="34" charset="0"/>
              </a:rPr>
              <a:t>:</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rPr>
              <a:t> BVB</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grpSp>
        <p:nvGrpSpPr>
          <p:cNvPr id="6" name="Group 5">
            <a:extLst>
              <a:ext uri="{FF2B5EF4-FFF2-40B4-BE49-F238E27FC236}">
                <a16:creationId xmlns:a16="http://schemas.microsoft.com/office/drawing/2014/main" id="{773F7651-5FD6-9171-E7BD-86E3D2D713B9}"/>
              </a:ext>
            </a:extLst>
          </p:cNvPr>
          <p:cNvGrpSpPr/>
          <p:nvPr/>
        </p:nvGrpSpPr>
        <p:grpSpPr>
          <a:xfrm>
            <a:off x="283040" y="923970"/>
            <a:ext cx="11625920" cy="5394239"/>
            <a:chOff x="825600" y="1860143"/>
            <a:chExt cx="4281916" cy="4186709"/>
          </a:xfrm>
        </p:grpSpPr>
        <p:sp>
          <p:nvSpPr>
            <p:cNvPr id="38" name="Rectangle 37">
              <a:extLst>
                <a:ext uri="{FF2B5EF4-FFF2-40B4-BE49-F238E27FC236}">
                  <a16:creationId xmlns:a16="http://schemas.microsoft.com/office/drawing/2014/main" id="{561A8300-B538-7C6E-3E62-38855A2DD074}"/>
                </a:ext>
              </a:extLst>
            </p:cNvPr>
            <p:cNvSpPr>
              <a:spLocks/>
            </p:cNvSpPr>
            <p:nvPr/>
          </p:nvSpPr>
          <p:spPr bwMode="gray">
            <a:xfrm>
              <a:off x="825600" y="1875175"/>
              <a:ext cx="4281916" cy="4171677"/>
            </a:xfrm>
            <a:prstGeom prst="rect">
              <a:avLst/>
            </a:prstGeom>
            <a:solidFill>
              <a:schemeClr val="bg1"/>
            </a:solidFill>
            <a:ln w="63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50409" tIns="360000" rIns="50409" bIns="50409" rtlCol="0" anchor="t"/>
            <a:lstStyle/>
            <a:p>
              <a:pPr>
                <a:spcAft>
                  <a:spcPts val="300"/>
                </a:spcAft>
              </a:pPr>
              <a:endParaRPr lang="en-GB" sz="900">
                <a:solidFill>
                  <a:schemeClr val="tx1"/>
                </a:solidFill>
                <a:cs typeface="Arial" panose="020B0604020202020204" pitchFamily="34" charset="0"/>
              </a:endParaRPr>
            </a:p>
          </p:txBody>
        </p:sp>
        <p:grpSp>
          <p:nvGrpSpPr>
            <p:cNvPr id="44" name="Group 43">
              <a:extLst>
                <a:ext uri="{FF2B5EF4-FFF2-40B4-BE49-F238E27FC236}">
                  <a16:creationId xmlns:a16="http://schemas.microsoft.com/office/drawing/2014/main" id="{52676FCC-A26E-E0A8-F52D-3486F6B11C5D}"/>
                </a:ext>
              </a:extLst>
            </p:cNvPr>
            <p:cNvGrpSpPr>
              <a:grpSpLocks/>
            </p:cNvGrpSpPr>
            <p:nvPr/>
          </p:nvGrpSpPr>
          <p:grpSpPr bwMode="gray">
            <a:xfrm>
              <a:off x="834250" y="1860143"/>
              <a:ext cx="3299329" cy="448058"/>
              <a:chOff x="838548" y="1824409"/>
              <a:chExt cx="3039634" cy="448058"/>
            </a:xfrm>
          </p:grpSpPr>
          <p:sp>
            <p:nvSpPr>
              <p:cNvPr id="45" name="AutoShape 44">
                <a:extLst>
                  <a:ext uri="{FF2B5EF4-FFF2-40B4-BE49-F238E27FC236}">
                    <a16:creationId xmlns:a16="http://schemas.microsoft.com/office/drawing/2014/main" id="{F33C3DEE-B511-8F03-2527-0C82364E0F8F}"/>
                  </a:ext>
                </a:extLst>
              </p:cNvPr>
              <p:cNvSpPr>
                <a:spLocks noChangeAspect="1" noChangeArrowheads="1" noTextEdit="1"/>
              </p:cNvSpPr>
              <p:nvPr/>
            </p:nvSpPr>
            <p:spPr bwMode="gray">
              <a:xfrm rot="16200000">
                <a:off x="1808834" y="944702"/>
                <a:ext cx="357479" cy="2298051"/>
              </a:xfrm>
              <a:prstGeom prst="rect">
                <a:avLst/>
              </a:prstGeom>
              <a:noFill/>
              <a:ln w="9525">
                <a:noFill/>
                <a:miter lim="800000"/>
                <a:headEnd/>
                <a:tailEnd/>
              </a:ln>
            </p:spPr>
            <p:txBody>
              <a:bodyPr vert="horz" wrap="square" lIns="84406" tIns="42203" rIns="84406" bIns="42203" numCol="1" anchor="t" anchorCtr="0" compatLnSpc="1">
                <a:prstTxWarp prst="textNoShape">
                  <a:avLst/>
                </a:prstTxWarp>
              </a:bodyPr>
              <a:lstStyle/>
              <a:p>
                <a:pPr>
                  <a:spcAft>
                    <a:spcPts val="300"/>
                  </a:spcAft>
                </a:pPr>
                <a:endParaRPr lang="en-US" sz="900">
                  <a:cs typeface="Arial" panose="020B0604020202020204" pitchFamily="34" charset="0"/>
                </a:endParaRPr>
              </a:p>
            </p:txBody>
          </p:sp>
          <p:sp>
            <p:nvSpPr>
              <p:cNvPr id="46" name="Freeform 47">
                <a:extLst>
                  <a:ext uri="{FF2B5EF4-FFF2-40B4-BE49-F238E27FC236}">
                    <a16:creationId xmlns:a16="http://schemas.microsoft.com/office/drawing/2014/main" id="{61422C55-4D5F-9008-7D94-FD0B1CD05161}"/>
                  </a:ext>
                </a:extLst>
              </p:cNvPr>
              <p:cNvSpPr>
                <a:spLocks/>
              </p:cNvSpPr>
              <p:nvPr/>
            </p:nvSpPr>
            <p:spPr bwMode="gray">
              <a:xfrm rot="16200000">
                <a:off x="2620234" y="926336"/>
                <a:ext cx="357479" cy="2158416"/>
              </a:xfrm>
              <a:custGeom>
                <a:avLst/>
                <a:gdLst/>
                <a:ahLst/>
                <a:cxnLst>
                  <a:cxn ang="0">
                    <a:pos x="0" y="59"/>
                  </a:cxn>
                  <a:cxn ang="0">
                    <a:pos x="0" y="327"/>
                  </a:cxn>
                  <a:cxn ang="0">
                    <a:pos x="78" y="386"/>
                  </a:cxn>
                  <a:cxn ang="0">
                    <a:pos x="78" y="0"/>
                  </a:cxn>
                  <a:cxn ang="0">
                    <a:pos x="0" y="59"/>
                  </a:cxn>
                </a:cxnLst>
                <a:rect l="0" t="0" r="r" b="b"/>
                <a:pathLst>
                  <a:path w="78" h="386">
                    <a:moveTo>
                      <a:pt x="0" y="59"/>
                    </a:moveTo>
                    <a:cubicBezTo>
                      <a:pt x="0" y="327"/>
                      <a:pt x="0" y="327"/>
                      <a:pt x="0" y="327"/>
                    </a:cubicBezTo>
                    <a:cubicBezTo>
                      <a:pt x="0" y="362"/>
                      <a:pt x="69" y="351"/>
                      <a:pt x="78" y="386"/>
                    </a:cubicBezTo>
                    <a:cubicBezTo>
                      <a:pt x="78" y="0"/>
                      <a:pt x="78" y="0"/>
                      <a:pt x="78" y="0"/>
                    </a:cubicBezTo>
                    <a:cubicBezTo>
                      <a:pt x="69" y="35"/>
                      <a:pt x="0" y="24"/>
                      <a:pt x="0" y="59"/>
                    </a:cubicBezTo>
                    <a:close/>
                  </a:path>
                </a:pathLst>
              </a:custGeom>
              <a:solidFill>
                <a:srgbClr val="00AEEF"/>
              </a:solidFill>
              <a:ln w="6350">
                <a:solidFill>
                  <a:schemeClr val="bg1"/>
                </a:solidFill>
                <a:round/>
                <a:headEnd/>
                <a:tailEnd/>
              </a:ln>
              <a:effectLst>
                <a:outerShdw blurRad="50800" dist="38100" dir="5400000" algn="t" rotWithShape="0">
                  <a:prstClr val="black">
                    <a:alpha val="40000"/>
                  </a:prstClr>
                </a:outerShdw>
              </a:effectLst>
            </p:spPr>
            <p:txBody>
              <a:bodyPr vert="horz" wrap="square" lIns="84406" tIns="42203" rIns="84406" bIns="42203" numCol="1" anchor="t" anchorCtr="0" compatLnSpc="1">
                <a:prstTxWarp prst="textNoShape">
                  <a:avLst/>
                </a:prstTxWarp>
              </a:bodyPr>
              <a:lstStyle/>
              <a:p>
                <a:pPr>
                  <a:spcAft>
                    <a:spcPts val="300"/>
                  </a:spcAft>
                </a:pPr>
                <a:endParaRPr lang="en-US" sz="900">
                  <a:cs typeface="Arial" panose="020B0604020202020204" pitchFamily="34" charset="0"/>
                </a:endParaRPr>
              </a:p>
            </p:txBody>
          </p:sp>
          <p:sp>
            <p:nvSpPr>
              <p:cNvPr id="47" name="TextBox 46">
                <a:extLst>
                  <a:ext uri="{FF2B5EF4-FFF2-40B4-BE49-F238E27FC236}">
                    <a16:creationId xmlns:a16="http://schemas.microsoft.com/office/drawing/2014/main" id="{A14CF4A6-5A35-6ED2-75E4-B4B1DC3DA42F}"/>
                  </a:ext>
                </a:extLst>
              </p:cNvPr>
              <p:cNvSpPr txBox="1">
                <a:spLocks/>
              </p:cNvSpPr>
              <p:nvPr/>
            </p:nvSpPr>
            <p:spPr bwMode="gray">
              <a:xfrm>
                <a:off x="2016416" y="1824409"/>
                <a:ext cx="1530734" cy="179121"/>
              </a:xfrm>
              <a:prstGeom prst="rect">
                <a:avLst/>
              </a:prstGeom>
              <a:noFill/>
            </p:spPr>
            <p:txBody>
              <a:bodyPr wrap="square" lIns="0" tIns="0" rIns="0" bIns="0" rtlCol="0">
                <a:spAutoFit/>
              </a:bodyPr>
              <a:lstStyle/>
              <a:p>
                <a:pPr algn="ctr">
                  <a:spcAft>
                    <a:spcPts val="300"/>
                  </a:spcAft>
                </a:pPr>
                <a:r>
                  <a:rPr lang="en-US" sz="1500" b="1" dirty="0">
                    <a:solidFill>
                      <a:schemeClr val="bg1"/>
                    </a:solidFill>
                    <a:latin typeface="IBM Plex Sans" panose="020B0503050203000203" pitchFamily="34" charset="0"/>
                    <a:cs typeface="Arial" panose="020B0604020202020204" pitchFamily="34" charset="0"/>
                  </a:rPr>
                  <a:t>GDP &amp; Market capitalization</a:t>
                </a:r>
                <a:endParaRPr lang="en-GB" sz="1500" b="1" dirty="0">
                  <a:solidFill>
                    <a:schemeClr val="bg1"/>
                  </a:solidFill>
                  <a:latin typeface="IBM Plex Sans" panose="020B0503050203000203" pitchFamily="34" charset="0"/>
                  <a:cs typeface="Arial" panose="020B0604020202020204" pitchFamily="34" charset="0"/>
                </a:endParaRPr>
              </a:p>
            </p:txBody>
          </p:sp>
        </p:grpSp>
      </p:grpSp>
      <p:graphicFrame>
        <p:nvGraphicFramePr>
          <p:cNvPr id="48" name="Chart 47">
            <a:extLst>
              <a:ext uri="{FF2B5EF4-FFF2-40B4-BE49-F238E27FC236}">
                <a16:creationId xmlns:a16="http://schemas.microsoft.com/office/drawing/2014/main" id="{D4A6E2D0-A123-A00E-6602-C99AEC9912CA}"/>
              </a:ext>
            </a:extLst>
          </p:cNvPr>
          <p:cNvGraphicFramePr>
            <a:graphicFrameLocks/>
          </p:cNvGraphicFramePr>
          <p:nvPr>
            <p:extLst>
              <p:ext uri="{D42A27DB-BD31-4B8C-83A1-F6EECF244321}">
                <p14:modId xmlns:p14="http://schemas.microsoft.com/office/powerpoint/2010/main" val="862565671"/>
              </p:ext>
            </p:extLst>
          </p:nvPr>
        </p:nvGraphicFramePr>
        <p:xfrm>
          <a:off x="6200532" y="1872387"/>
          <a:ext cx="5624000" cy="42677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9" name="Chart 48">
            <a:extLst>
              <a:ext uri="{FF2B5EF4-FFF2-40B4-BE49-F238E27FC236}">
                <a16:creationId xmlns:a16="http://schemas.microsoft.com/office/drawing/2014/main" id="{6DA6B0AA-F50A-1167-2812-D3E3D0FC938A}"/>
              </a:ext>
            </a:extLst>
          </p:cNvPr>
          <p:cNvGraphicFramePr>
            <a:graphicFrameLocks/>
          </p:cNvGraphicFramePr>
          <p:nvPr>
            <p:extLst>
              <p:ext uri="{D42A27DB-BD31-4B8C-83A1-F6EECF244321}">
                <p14:modId xmlns:p14="http://schemas.microsoft.com/office/powerpoint/2010/main" val="3158717173"/>
              </p:ext>
            </p:extLst>
          </p:nvPr>
        </p:nvGraphicFramePr>
        <p:xfrm>
          <a:off x="515543" y="1867774"/>
          <a:ext cx="5580458" cy="4277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180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5">
            <a:extLst>
              <a:ext uri="{FF2B5EF4-FFF2-40B4-BE49-F238E27FC236}">
                <a16:creationId xmlns:a16="http://schemas.microsoft.com/office/drawing/2014/main" id="{810D981C-D570-4F1D-82F3-5758DFD1A328}"/>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a:t>
            </a:r>
            <a:r>
              <a:rPr kumimoji="0" lang="en-US" altLang="pl-PL" sz="1000" b="0" i="0" u="none" strike="noStrike" kern="1200" cap="none" spc="0" normalizeH="0" baseline="0" noProof="0" dirty="0" err="1">
                <a:ln>
                  <a:noFill/>
                </a:ln>
                <a:solidFill>
                  <a:prstClr val="black"/>
                </a:solidFill>
                <a:effectLst/>
                <a:uLnTx/>
                <a:uFillTx/>
                <a:latin typeface="IBM Plex Sans" panose="020B0503050203000203" pitchFamily="34" charset="0"/>
              </a:rPr>
              <a:t>ource</a:t>
            </a:r>
            <a:r>
              <a:rPr lang="ro-RO" altLang="pl-PL" sz="1000" dirty="0">
                <a:solidFill>
                  <a:prstClr val="black"/>
                </a:solidFill>
                <a:latin typeface="IBM Plex Sans" panose="020B0503050203000203" pitchFamily="34" charset="0"/>
              </a:rPr>
              <a:t>:</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rPr>
              <a:t> </a:t>
            </a:r>
            <a:r>
              <a:rPr lang="en-US" altLang="pl-PL" sz="1000" dirty="0">
                <a:solidFill>
                  <a:prstClr val="black"/>
                </a:solidFill>
                <a:latin typeface="IBM Plex Sans" panose="020B0503050203000203" pitchFamily="34" charset="0"/>
              </a:rPr>
              <a:t>ICF – Investors Compensation Fund</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sp>
        <p:nvSpPr>
          <p:cNvPr id="8" name="Rectangle 7">
            <a:extLst>
              <a:ext uri="{FF2B5EF4-FFF2-40B4-BE49-F238E27FC236}">
                <a16:creationId xmlns:a16="http://schemas.microsoft.com/office/drawing/2014/main" id="{947E0897-6494-4D74-AFA8-9024D339B617}"/>
              </a:ext>
            </a:extLst>
          </p:cNvPr>
          <p:cNvSpPr/>
          <p:nvPr/>
        </p:nvSpPr>
        <p:spPr>
          <a:xfrm>
            <a:off x="495056" y="210190"/>
            <a:ext cx="948714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lumMod val="65000"/>
                    <a:lumOff val="35000"/>
                  </a:prstClr>
                </a:solidFill>
                <a:latin typeface="+mn-lt"/>
                <a:ea typeface="+mn-ea"/>
                <a:cs typeface="+mn-cs"/>
              </a:defRPr>
            </a:pPr>
            <a:r>
              <a:rPr kumimoji="0" lang="en-US" sz="2400" b="0" i="0" u="none" strike="noStrike" kern="1200" cap="none" spc="0" normalizeH="0" baseline="0" noProof="0" dirty="0">
                <a:ln>
                  <a:noFill/>
                </a:ln>
                <a:solidFill>
                  <a:schemeClr val="bg2">
                    <a:lumMod val="25000"/>
                  </a:schemeClr>
                </a:solidFill>
                <a:effectLst/>
                <a:uLnTx/>
                <a:uFillTx/>
                <a:latin typeface="IBM Plex Sans" panose="020B0503050203000203" pitchFamily="34" charset="0"/>
                <a:cs typeface="Arial" panose="020B0604020202020204" pitchFamily="34" charset="0"/>
              </a:rPr>
              <a:t>2.1 Broadening the local retail investor base…</a:t>
            </a:r>
            <a:endParaRPr kumimoji="0" lang="en-GB" sz="2400" b="0" i="0" u="none" strike="noStrike" kern="1200" cap="none" spc="0" normalizeH="0" baseline="0" noProof="0" dirty="0">
              <a:ln>
                <a:noFill/>
              </a:ln>
              <a:solidFill>
                <a:schemeClr val="bg2">
                  <a:lumMod val="25000"/>
                </a:schemeClr>
              </a:solidFill>
              <a:effectLst/>
              <a:uLnTx/>
              <a:uFillTx/>
              <a:latin typeface="IBM Plex Sans" panose="020B0503050203000203" pitchFamily="34" charset="0"/>
              <a:cs typeface="Arial" panose="020B0604020202020204" pitchFamily="34" charset="0"/>
            </a:endParaRPr>
          </a:p>
        </p:txBody>
      </p:sp>
      <p:sp>
        <p:nvSpPr>
          <p:cNvPr id="4" name="Slide Number Placeholder 2">
            <a:extLst>
              <a:ext uri="{FF2B5EF4-FFF2-40B4-BE49-F238E27FC236}">
                <a16:creationId xmlns:a16="http://schemas.microsoft.com/office/drawing/2014/main" id="{CF1723F6-725A-3F7F-A08B-33CE7400E76B}"/>
              </a:ext>
            </a:extLst>
          </p:cNvPr>
          <p:cNvSpPr txBox="1">
            <a:spLocks/>
          </p:cNvSpPr>
          <p:nvPr/>
        </p:nvSpPr>
        <p:spPr>
          <a:xfrm>
            <a:off x="8558186" y="6365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smtClean="0">
                <a:solidFill>
                  <a:prstClr val="white">
                    <a:lumMod val="50000"/>
                  </a:prstClr>
                </a:solidFill>
                <a:latin typeface="Roboto Condensed"/>
              </a:rPr>
              <a:pPr algn="r" defTabSz="457200">
                <a:defRPr/>
              </a:pPr>
              <a:t>15</a:t>
            </a:fld>
            <a:endParaRPr lang="en-US" sz="1200" dirty="0">
              <a:solidFill>
                <a:prstClr val="white">
                  <a:lumMod val="50000"/>
                </a:prstClr>
              </a:solidFill>
              <a:latin typeface="Roboto Condensed"/>
            </a:endParaRPr>
          </a:p>
        </p:txBody>
      </p:sp>
      <p:graphicFrame>
        <p:nvGraphicFramePr>
          <p:cNvPr id="5" name="Chart 4">
            <a:extLst>
              <a:ext uri="{FF2B5EF4-FFF2-40B4-BE49-F238E27FC236}">
                <a16:creationId xmlns:a16="http://schemas.microsoft.com/office/drawing/2014/main" id="{26DC13F7-5971-475C-8946-7CEB163A32BA}"/>
              </a:ext>
            </a:extLst>
          </p:cNvPr>
          <p:cNvGraphicFramePr>
            <a:graphicFrameLocks/>
          </p:cNvGraphicFramePr>
          <p:nvPr>
            <p:extLst>
              <p:ext uri="{D42A27DB-BD31-4B8C-83A1-F6EECF244321}">
                <p14:modId xmlns:p14="http://schemas.microsoft.com/office/powerpoint/2010/main" val="4123346637"/>
              </p:ext>
            </p:extLst>
          </p:nvPr>
        </p:nvGraphicFramePr>
        <p:xfrm>
          <a:off x="495056" y="881743"/>
          <a:ext cx="11170075" cy="5355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7050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AB72189-E416-4E3B-83FB-9E3417598F3F}"/>
              </a:ext>
            </a:extLst>
          </p:cNvPr>
          <p:cNvSpPr/>
          <p:nvPr/>
        </p:nvSpPr>
        <p:spPr>
          <a:xfrm>
            <a:off x="495056" y="226572"/>
            <a:ext cx="9487144"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sz="2400" b="0" i="0" u="none" strike="noStrike" kern="1200" baseline="0">
                <a:solidFill>
                  <a:prstClr val="black">
                    <a:lumMod val="65000"/>
                    <a:lumOff val="35000"/>
                  </a:prstClr>
                </a:solidFill>
                <a:latin typeface="+mn-lt"/>
                <a:ea typeface="+mn-ea"/>
                <a:cs typeface="+mn-cs"/>
              </a:defRPr>
            </a:pPr>
            <a:r>
              <a:rPr kumimoji="0" lang="en-US" sz="2400" b="0" i="0" u="none" strike="noStrike" kern="1200" cap="none" spc="0" normalizeH="0" baseline="0" noProof="0" dirty="0">
                <a:ln>
                  <a:noFill/>
                </a:ln>
                <a:solidFill>
                  <a:schemeClr val="bg2">
                    <a:lumMod val="25000"/>
                  </a:schemeClr>
                </a:solidFill>
                <a:effectLst/>
                <a:uLnTx/>
                <a:uFillTx/>
                <a:latin typeface="IBM Plex Sans" panose="020B0503050203000203" pitchFamily="34" charset="0"/>
                <a:cs typeface="Arial" panose="020B0604020202020204" pitchFamily="34" charset="0"/>
              </a:rPr>
              <a:t>2.2 …and the institutional investor base…</a:t>
            </a:r>
            <a:endParaRPr kumimoji="0" lang="en-GB" sz="2400" b="0" i="0" u="none" strike="noStrike" kern="1200" cap="none" spc="0" normalizeH="0" baseline="0" noProof="0" dirty="0">
              <a:ln>
                <a:noFill/>
              </a:ln>
              <a:solidFill>
                <a:schemeClr val="bg2">
                  <a:lumMod val="25000"/>
                </a:schemeClr>
              </a:solidFill>
              <a:effectLst/>
              <a:uLnTx/>
              <a:uFillTx/>
              <a:latin typeface="IBM Plex Sans" panose="020B0503050203000203" pitchFamily="34" charset="0"/>
              <a:cs typeface="Arial" panose="020B0604020202020204" pitchFamily="34" charset="0"/>
            </a:endParaRPr>
          </a:p>
        </p:txBody>
      </p:sp>
      <p:sp>
        <p:nvSpPr>
          <p:cNvPr id="2" name="Slide Number Placeholder 2">
            <a:extLst>
              <a:ext uri="{FF2B5EF4-FFF2-40B4-BE49-F238E27FC236}">
                <a16:creationId xmlns:a16="http://schemas.microsoft.com/office/drawing/2014/main" id="{A7C8BA15-923E-0189-A69D-A71B2A113766}"/>
              </a:ext>
            </a:extLst>
          </p:cNvPr>
          <p:cNvSpPr txBox="1">
            <a:spLocks/>
          </p:cNvSpPr>
          <p:nvPr/>
        </p:nvSpPr>
        <p:spPr>
          <a:xfrm>
            <a:off x="8558186" y="63653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smtClean="0">
                <a:solidFill>
                  <a:prstClr val="white">
                    <a:lumMod val="50000"/>
                  </a:prstClr>
                </a:solidFill>
                <a:latin typeface="IBM Plex Sans" panose="020B0503050203000203" pitchFamily="34" charset="0"/>
              </a:rPr>
              <a:pPr algn="r" defTabSz="457200">
                <a:defRPr/>
              </a:pPr>
              <a:t>16</a:t>
            </a:fld>
            <a:endParaRPr lang="en-US" sz="1200" dirty="0">
              <a:solidFill>
                <a:prstClr val="white">
                  <a:lumMod val="50000"/>
                </a:prstClr>
              </a:solidFill>
              <a:latin typeface="IBM Plex Sans" panose="020B0503050203000203" pitchFamily="34" charset="0"/>
            </a:endParaRPr>
          </a:p>
        </p:txBody>
      </p:sp>
      <p:sp>
        <p:nvSpPr>
          <p:cNvPr id="3" name="TextBox 35">
            <a:extLst>
              <a:ext uri="{FF2B5EF4-FFF2-40B4-BE49-F238E27FC236}">
                <a16:creationId xmlns:a16="http://schemas.microsoft.com/office/drawing/2014/main" id="{5AF9195C-B1F2-D407-7F1F-A3263AC66F11}"/>
              </a:ext>
            </a:extLst>
          </p:cNvPr>
          <p:cNvSpPr txBox="1">
            <a:spLocks noChangeArrowheads="1"/>
          </p:cNvSpPr>
          <p:nvPr/>
        </p:nvSpPr>
        <p:spPr bwMode="auto">
          <a:xfrm>
            <a:off x="364106" y="5875576"/>
            <a:ext cx="5600944" cy="406619"/>
          </a:xfrm>
          <a:prstGeom prst="rect">
            <a:avLst/>
          </a:prstGeom>
        </p:spPr>
        <p:txBody>
          <a:bodyPr vert="horz" lIns="91440" tIns="45720" rIns="91440" bIns="45720" rtlCol="0" anchor="ctr"/>
          <a:lstStyle>
            <a:defPPr>
              <a:defRPr lang="en-US"/>
            </a:defPPr>
            <a:lvl1pPr>
              <a:defRPr sz="1100"/>
            </a:lvl1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pl-PL" sz="1200" b="0" i="0" u="none" strike="noStrike" kern="1200" cap="none" spc="0" normalizeH="0" baseline="0" noProof="0" dirty="0">
                <a:ln>
                  <a:noFill/>
                </a:ln>
                <a:solidFill>
                  <a:prstClr val="black"/>
                </a:solidFill>
                <a:effectLst/>
                <a:uLnTx/>
                <a:uFillTx/>
                <a:latin typeface="IBM Plex Sans" panose="020B0503050203000203" pitchFamily="34" charset="0"/>
              </a:rPr>
              <a:t>EUR 2- 2.5bn yearly net inflows</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pl-PL" sz="1200" b="0" i="0" u="none" strike="noStrike" kern="1200" cap="none" spc="0" normalizeH="0" baseline="0" noProof="0" dirty="0">
                <a:ln>
                  <a:noFill/>
                </a:ln>
                <a:solidFill>
                  <a:prstClr val="black"/>
                </a:solidFill>
                <a:effectLst/>
                <a:uLnTx/>
                <a:uFillTx/>
                <a:latin typeface="IBM Plex Sans" panose="020B0503050203000203" pitchFamily="34" charset="0"/>
              </a:rPr>
              <a:t>Equity investments restricted to EU listings</a:t>
            </a:r>
            <a:r>
              <a:rPr lang="en-US" altLang="pl-PL" sz="1200" dirty="0">
                <a:solidFill>
                  <a:prstClr val="black"/>
                </a:solidFill>
                <a:latin typeface="IBM Plex Sans" panose="020B0503050203000203" pitchFamily="34" charset="0"/>
              </a:rPr>
              <a:t>. 94% allocation to locally listed issuers</a:t>
            </a:r>
            <a:r>
              <a:rPr kumimoji="0" lang="en-US" altLang="pl-PL" sz="1200" b="0" i="0" u="none" strike="noStrike" kern="1200" cap="none" spc="0" normalizeH="0" baseline="0" noProof="0" dirty="0">
                <a:ln>
                  <a:noFill/>
                </a:ln>
                <a:solidFill>
                  <a:prstClr val="black"/>
                </a:solidFill>
                <a:effectLst/>
                <a:uLnTx/>
                <a:uFillTx/>
                <a:latin typeface="IBM Plex Sans" panose="020B0503050203000203" pitchFamily="34" charset="0"/>
              </a:rPr>
              <a:t> </a:t>
            </a:r>
            <a:endParaRPr kumimoji="0" lang="en-GB" altLang="pl-PL" sz="12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sp>
        <p:nvSpPr>
          <p:cNvPr id="11" name="TextBox 35">
            <a:extLst>
              <a:ext uri="{FF2B5EF4-FFF2-40B4-BE49-F238E27FC236}">
                <a16:creationId xmlns:a16="http://schemas.microsoft.com/office/drawing/2014/main" id="{5FF05903-EC7C-2999-3263-CE5D9D7C252B}"/>
              </a:ext>
            </a:extLst>
          </p:cNvPr>
          <p:cNvSpPr txBox="1">
            <a:spLocks noChangeArrowheads="1"/>
          </p:cNvSpPr>
          <p:nvPr/>
        </p:nvSpPr>
        <p:spPr bwMode="auto">
          <a:xfrm>
            <a:off x="6226952" y="5786817"/>
            <a:ext cx="5600944" cy="406619"/>
          </a:xfrm>
          <a:prstGeom prst="rect">
            <a:avLst/>
          </a:prstGeom>
        </p:spPr>
        <p:txBody>
          <a:bodyPr vert="horz" lIns="91440" tIns="45720" rIns="91440" bIns="45720" rtlCol="0" anchor="ctr"/>
          <a:lstStyle>
            <a:defPPr>
              <a:defRPr lang="en-US"/>
            </a:defPPr>
            <a:lvl1pPr>
              <a:defRPr sz="1100"/>
            </a:lvl1p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altLang="pl-PL" sz="1200" b="0" i="0" u="none" strike="noStrike" kern="1200" cap="none" spc="0" normalizeH="0" baseline="0" noProof="0" dirty="0">
                <a:ln>
                  <a:noFill/>
                </a:ln>
                <a:solidFill>
                  <a:prstClr val="black"/>
                </a:solidFill>
                <a:effectLst/>
                <a:uLnTx/>
                <a:uFillTx/>
                <a:latin typeface="IBM Plex Sans" panose="020B0503050203000203" pitchFamily="34" charset="0"/>
              </a:rPr>
              <a:t>Domestic indices ETFs are the fastest growing category. Current </a:t>
            </a:r>
            <a:r>
              <a:rPr kumimoji="0" lang="en-US" altLang="pl-PL" sz="1200" b="0" i="0" u="none" strike="noStrike" kern="1200" cap="none" spc="0" normalizeH="0" baseline="0" noProof="0" dirty="0" err="1">
                <a:ln>
                  <a:noFill/>
                </a:ln>
                <a:solidFill>
                  <a:prstClr val="black"/>
                </a:solidFill>
                <a:effectLst/>
                <a:uLnTx/>
                <a:uFillTx/>
                <a:latin typeface="IBM Plex Sans" panose="020B0503050203000203" pitchFamily="34" charset="0"/>
              </a:rPr>
              <a:t>AuM</a:t>
            </a:r>
            <a:r>
              <a:rPr kumimoji="0" lang="en-US" altLang="pl-PL" sz="1200" b="0" i="0" u="none" strike="noStrike" kern="1200" cap="none" spc="0" normalizeH="0" baseline="0" noProof="0" dirty="0">
                <a:ln>
                  <a:noFill/>
                </a:ln>
                <a:solidFill>
                  <a:prstClr val="black"/>
                </a:solidFill>
                <a:effectLst/>
                <a:uLnTx/>
                <a:uFillTx/>
                <a:latin typeface="IBM Plex Sans" panose="020B0503050203000203" pitchFamily="34" charset="0"/>
              </a:rPr>
              <a:t> EUR </a:t>
            </a:r>
            <a:r>
              <a:rPr lang="en-US" altLang="pl-PL" sz="1200" dirty="0">
                <a:solidFill>
                  <a:prstClr val="black"/>
                </a:solidFill>
                <a:latin typeface="IBM Plex Sans" panose="020B0503050203000203" pitchFamily="34" charset="0"/>
              </a:rPr>
              <a:t>93.5</a:t>
            </a:r>
            <a:r>
              <a:rPr kumimoji="0" lang="en-US" altLang="pl-PL" sz="1200" b="0" i="0" u="none" strike="noStrike" kern="1200" cap="none" spc="0" normalizeH="0" baseline="0" noProof="0" dirty="0" err="1">
                <a:ln>
                  <a:noFill/>
                </a:ln>
                <a:solidFill>
                  <a:prstClr val="black"/>
                </a:solidFill>
                <a:effectLst/>
                <a:uLnTx/>
                <a:uFillTx/>
                <a:latin typeface="IBM Plex Sans" panose="020B0503050203000203" pitchFamily="34" charset="0"/>
              </a:rPr>
              <a:t>mn</a:t>
            </a:r>
            <a:r>
              <a:rPr kumimoji="0" lang="en-US" altLang="pl-PL" sz="1200" b="0" i="0" u="none" strike="noStrike" kern="1200" cap="none" spc="0" normalizeH="0" baseline="0" noProof="0" dirty="0">
                <a:ln>
                  <a:noFill/>
                </a:ln>
                <a:solidFill>
                  <a:prstClr val="black"/>
                </a:solidFill>
                <a:effectLst/>
                <a:uLnTx/>
                <a:uFillTx/>
                <a:latin typeface="IBM Plex Sans" panose="020B0503050203000203" pitchFamily="34" charset="0"/>
              </a:rPr>
              <a:t> EUR, +6.4x </a:t>
            </a:r>
            <a:r>
              <a:rPr lang="en-US" altLang="pl-PL" sz="1200" dirty="0">
                <a:solidFill>
                  <a:prstClr val="black"/>
                </a:solidFill>
                <a:latin typeface="IBM Plex Sans" panose="020B0503050203000203" pitchFamily="34" charset="0"/>
              </a:rPr>
              <a:t>since end-2022</a:t>
            </a:r>
            <a:r>
              <a:rPr kumimoji="0" lang="en-US" altLang="pl-PL" sz="1200" b="0" i="0" u="none" strike="noStrike" kern="1200" cap="none" spc="0" normalizeH="0" baseline="0" noProof="0" dirty="0">
                <a:ln>
                  <a:noFill/>
                </a:ln>
                <a:solidFill>
                  <a:prstClr val="black"/>
                </a:solidFill>
                <a:effectLst/>
                <a:uLnTx/>
                <a:uFillTx/>
                <a:latin typeface="IBM Plex Sans" panose="020B0503050203000203" pitchFamily="34" charset="0"/>
              </a:rPr>
              <a:t> </a:t>
            </a:r>
            <a:endParaRPr kumimoji="0" lang="en-GB" altLang="pl-PL" sz="12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graphicFrame>
        <p:nvGraphicFramePr>
          <p:cNvPr id="15" name="Chart 14">
            <a:extLst>
              <a:ext uri="{FF2B5EF4-FFF2-40B4-BE49-F238E27FC236}">
                <a16:creationId xmlns:a16="http://schemas.microsoft.com/office/drawing/2014/main" id="{A06D3D89-0E73-49A2-9337-40E6B4347438}"/>
              </a:ext>
            </a:extLst>
          </p:cNvPr>
          <p:cNvGraphicFramePr>
            <a:graphicFrameLocks/>
          </p:cNvGraphicFramePr>
          <p:nvPr>
            <p:extLst>
              <p:ext uri="{D42A27DB-BD31-4B8C-83A1-F6EECF244321}">
                <p14:modId xmlns:p14="http://schemas.microsoft.com/office/powerpoint/2010/main" val="2872982170"/>
              </p:ext>
            </p:extLst>
          </p:nvPr>
        </p:nvGraphicFramePr>
        <p:xfrm>
          <a:off x="262433" y="985203"/>
          <a:ext cx="5833568" cy="4575221"/>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F80DB11D-B085-847A-35EC-ABC7471E0563}"/>
              </a:ext>
            </a:extLst>
          </p:cNvPr>
          <p:cNvSpPr txBox="1"/>
          <p:nvPr/>
        </p:nvSpPr>
        <p:spPr>
          <a:xfrm>
            <a:off x="495056" y="1297576"/>
            <a:ext cx="3097899" cy="276999"/>
          </a:xfrm>
          <a:prstGeom prst="rect">
            <a:avLst/>
          </a:prstGeom>
          <a:noFill/>
        </p:spPr>
        <p:txBody>
          <a:bodyPr wrap="square" rtlCol="0">
            <a:spAutoFit/>
          </a:bodyPr>
          <a:lstStyle/>
          <a:p>
            <a:r>
              <a:rPr lang="en-US" sz="1200" dirty="0">
                <a:solidFill>
                  <a:srgbClr val="00AEEF"/>
                </a:solidFill>
                <a:latin typeface="IBM Plex Sans" panose="020B0503050203000203" pitchFamily="34" charset="0"/>
              </a:rPr>
              <a:t># 4.5 million active participants</a:t>
            </a:r>
            <a:endParaRPr lang="ro-RO" sz="1200" dirty="0">
              <a:solidFill>
                <a:srgbClr val="00AEEF"/>
              </a:solidFill>
              <a:latin typeface="IBM Plex Sans" panose="020B0503050203000203" pitchFamily="34" charset="0"/>
            </a:endParaRPr>
          </a:p>
        </p:txBody>
      </p:sp>
      <p:graphicFrame>
        <p:nvGraphicFramePr>
          <p:cNvPr id="16" name="Chart 15">
            <a:extLst>
              <a:ext uri="{FF2B5EF4-FFF2-40B4-BE49-F238E27FC236}">
                <a16:creationId xmlns:a16="http://schemas.microsoft.com/office/drawing/2014/main" id="{7F06989A-50DF-18F7-203E-A5F205B66519}"/>
              </a:ext>
            </a:extLst>
          </p:cNvPr>
          <p:cNvGraphicFramePr>
            <a:graphicFrameLocks/>
          </p:cNvGraphicFramePr>
          <p:nvPr>
            <p:extLst>
              <p:ext uri="{D42A27DB-BD31-4B8C-83A1-F6EECF244321}">
                <p14:modId xmlns:p14="http://schemas.microsoft.com/office/powerpoint/2010/main" val="544547274"/>
              </p:ext>
            </p:extLst>
          </p:nvPr>
        </p:nvGraphicFramePr>
        <p:xfrm>
          <a:off x="6328624" y="985202"/>
          <a:ext cx="5762489" cy="451655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76C77516-94E6-8120-366D-08CEA1909D8E}"/>
              </a:ext>
            </a:extLst>
          </p:cNvPr>
          <p:cNvSpPr txBox="1"/>
          <p:nvPr/>
        </p:nvSpPr>
        <p:spPr>
          <a:xfrm>
            <a:off x="6636313" y="1356239"/>
            <a:ext cx="3293473" cy="276999"/>
          </a:xfrm>
          <a:prstGeom prst="rect">
            <a:avLst/>
          </a:prstGeom>
          <a:noFill/>
        </p:spPr>
        <p:txBody>
          <a:bodyPr wrap="square" rtlCol="0">
            <a:spAutoFit/>
          </a:bodyPr>
          <a:lstStyle>
            <a:defPPr>
              <a:defRPr lang="en-US"/>
            </a:defPPr>
            <a:lvl1pPr>
              <a:defRPr sz="1200">
                <a:solidFill>
                  <a:srgbClr val="00AEEF"/>
                </a:solidFill>
                <a:latin typeface="IBM Plex Sans" panose="020B0503050203000203" pitchFamily="34" charset="0"/>
              </a:defRPr>
            </a:lvl1pPr>
          </a:lstStyle>
          <a:p>
            <a:r>
              <a:rPr lang="en-US" dirty="0"/>
              <a:t># 810k investors in open investments funds</a:t>
            </a:r>
            <a:endParaRPr lang="ro-RO" dirty="0"/>
          </a:p>
        </p:txBody>
      </p:sp>
    </p:spTree>
    <p:extLst>
      <p:ext uri="{BB962C8B-B14F-4D97-AF65-F5344CB8AC3E}">
        <p14:creationId xmlns:p14="http://schemas.microsoft.com/office/powerpoint/2010/main" val="3257064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ABCE0C9-2D4F-4C5A-B341-4165A5F871A4}"/>
              </a:ext>
            </a:extLst>
          </p:cNvPr>
          <p:cNvGraphicFramePr>
            <a:graphicFrameLocks/>
          </p:cNvGraphicFramePr>
          <p:nvPr>
            <p:extLst>
              <p:ext uri="{D42A27DB-BD31-4B8C-83A1-F6EECF244321}">
                <p14:modId xmlns:p14="http://schemas.microsoft.com/office/powerpoint/2010/main" val="718173504"/>
              </p:ext>
            </p:extLst>
          </p:nvPr>
        </p:nvGraphicFramePr>
        <p:xfrm>
          <a:off x="590551" y="970707"/>
          <a:ext cx="10290869" cy="5433456"/>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0D961859-AFA7-41EF-B643-8971F1E2B3E1}"/>
              </a:ext>
            </a:extLst>
          </p:cNvPr>
          <p:cNvSpPr/>
          <p:nvPr/>
        </p:nvSpPr>
        <p:spPr>
          <a:xfrm>
            <a:off x="498671" y="236878"/>
            <a:ext cx="9725261" cy="461665"/>
          </a:xfrm>
          <a:prstGeom prst="rect">
            <a:avLst/>
          </a:prstGeom>
        </p:spPr>
        <p:txBody>
          <a:bodyPr wrap="square">
            <a:spAutoFit/>
          </a:bodyPr>
          <a:lstStyle/>
          <a:p>
            <a:r>
              <a:rPr lang="en-US" sz="2400" dirty="0">
                <a:solidFill>
                  <a:schemeClr val="bg2">
                    <a:lumMod val="25000"/>
                  </a:schemeClr>
                </a:solidFill>
                <a:latin typeface="IBM Plex Sans" panose="020B0503050203000203" pitchFamily="34" charset="0"/>
                <a:cs typeface="Arial" panose="020B0604020202020204" pitchFamily="34" charset="0"/>
              </a:rPr>
              <a:t>2.3 …give a boost to liquidity…</a:t>
            </a:r>
            <a:endParaRPr lang="en-GB" sz="2400" dirty="0">
              <a:solidFill>
                <a:schemeClr val="bg2">
                  <a:lumMod val="25000"/>
                </a:schemeClr>
              </a:solidFill>
              <a:latin typeface="IBM Plex Sans" panose="020B0503050203000203" pitchFamily="34" charset="0"/>
              <a:cs typeface="Arial" panose="020B0604020202020204" pitchFamily="34" charset="0"/>
            </a:endParaRPr>
          </a:p>
        </p:txBody>
      </p:sp>
      <p:sp>
        <p:nvSpPr>
          <p:cNvPr id="9" name="Slide Number Placeholder 2">
            <a:extLst>
              <a:ext uri="{FF2B5EF4-FFF2-40B4-BE49-F238E27FC236}">
                <a16:creationId xmlns:a16="http://schemas.microsoft.com/office/drawing/2014/main" id="{4094CD0F-4C5A-4AEC-A1BA-CA6FFBD76FC6}"/>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a:solidFill>
                  <a:prstClr val="white">
                    <a:lumMod val="50000"/>
                  </a:prstClr>
                </a:solidFill>
                <a:latin typeface="Roboto Condensed"/>
              </a:rPr>
              <a:pPr algn="r" defTabSz="457200">
                <a:defRPr/>
              </a:pPr>
              <a:t>17</a:t>
            </a:fld>
            <a:endParaRPr lang="en-US" sz="1200" dirty="0">
              <a:solidFill>
                <a:prstClr val="white">
                  <a:lumMod val="50000"/>
                </a:prstClr>
              </a:solidFill>
              <a:latin typeface="Roboto Condensed"/>
            </a:endParaRPr>
          </a:p>
        </p:txBody>
      </p:sp>
      <p:sp>
        <p:nvSpPr>
          <p:cNvPr id="12" name="TextBox 35">
            <a:extLst>
              <a:ext uri="{FF2B5EF4-FFF2-40B4-BE49-F238E27FC236}">
                <a16:creationId xmlns:a16="http://schemas.microsoft.com/office/drawing/2014/main" id="{EEF0E05E-3EEB-4697-8FD8-16DD90C6D73D}"/>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Source</a:t>
            </a:r>
            <a:r>
              <a:rPr lang="ro-RO" altLang="pl-PL" sz="1000" dirty="0">
                <a:solidFill>
                  <a:prstClr val="black"/>
                </a:solidFill>
                <a:latin typeface="IBM Plex Sans" panose="020B0503050203000203" pitchFamily="34" charset="0"/>
              </a:rPr>
              <a:t>:</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rPr>
              <a:t> BVB</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spTree>
    <p:extLst>
      <p:ext uri="{BB962C8B-B14F-4D97-AF65-F5344CB8AC3E}">
        <p14:creationId xmlns:p14="http://schemas.microsoft.com/office/powerpoint/2010/main" val="255041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D961859-AFA7-41EF-B643-8971F1E2B3E1}"/>
              </a:ext>
            </a:extLst>
          </p:cNvPr>
          <p:cNvSpPr/>
          <p:nvPr/>
        </p:nvSpPr>
        <p:spPr>
          <a:xfrm>
            <a:off x="498671" y="236878"/>
            <a:ext cx="9725261" cy="461665"/>
          </a:xfrm>
          <a:prstGeom prst="rect">
            <a:avLst/>
          </a:prstGeom>
        </p:spPr>
        <p:txBody>
          <a:bodyPr wrap="square">
            <a:spAutoFit/>
          </a:bodyPr>
          <a:lstStyle/>
          <a:p>
            <a:r>
              <a:rPr lang="en-US" sz="2400" dirty="0">
                <a:solidFill>
                  <a:schemeClr val="bg2">
                    <a:lumMod val="25000"/>
                  </a:schemeClr>
                </a:solidFill>
                <a:latin typeface="IBM Plex Sans" panose="020B0503050203000203" pitchFamily="34" charset="0"/>
                <a:cs typeface="Arial" panose="020B0604020202020204" pitchFamily="34" charset="0"/>
              </a:rPr>
              <a:t>2.4 …with trading activity tilting towards local investors </a:t>
            </a:r>
            <a:endParaRPr lang="en-GB" sz="2400" dirty="0">
              <a:solidFill>
                <a:schemeClr val="bg2">
                  <a:lumMod val="25000"/>
                </a:schemeClr>
              </a:solidFill>
              <a:latin typeface="IBM Plex Sans" panose="020B0503050203000203" pitchFamily="34" charset="0"/>
              <a:cs typeface="Arial" panose="020B0604020202020204" pitchFamily="34" charset="0"/>
            </a:endParaRPr>
          </a:p>
        </p:txBody>
      </p:sp>
      <p:sp>
        <p:nvSpPr>
          <p:cNvPr id="9" name="Slide Number Placeholder 2">
            <a:extLst>
              <a:ext uri="{FF2B5EF4-FFF2-40B4-BE49-F238E27FC236}">
                <a16:creationId xmlns:a16="http://schemas.microsoft.com/office/drawing/2014/main" id="{4094CD0F-4C5A-4AEC-A1BA-CA6FFBD76FC6}"/>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a:solidFill>
                  <a:prstClr val="white">
                    <a:lumMod val="50000"/>
                  </a:prstClr>
                </a:solidFill>
                <a:latin typeface="Roboto Condensed"/>
              </a:rPr>
              <a:pPr algn="r" defTabSz="457200">
                <a:defRPr/>
              </a:pPr>
              <a:t>18</a:t>
            </a:fld>
            <a:endParaRPr lang="en-US" sz="1200" dirty="0">
              <a:solidFill>
                <a:prstClr val="white">
                  <a:lumMod val="50000"/>
                </a:prstClr>
              </a:solidFill>
              <a:latin typeface="Roboto Condensed"/>
            </a:endParaRPr>
          </a:p>
        </p:txBody>
      </p:sp>
      <p:sp>
        <p:nvSpPr>
          <p:cNvPr id="12" name="TextBox 35">
            <a:extLst>
              <a:ext uri="{FF2B5EF4-FFF2-40B4-BE49-F238E27FC236}">
                <a16:creationId xmlns:a16="http://schemas.microsoft.com/office/drawing/2014/main" id="{EEF0E05E-3EEB-4697-8FD8-16DD90C6D73D}"/>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Source</a:t>
            </a:r>
            <a:r>
              <a:rPr lang="ro-RO" altLang="pl-PL" sz="1000" dirty="0">
                <a:solidFill>
                  <a:prstClr val="black"/>
                </a:solidFill>
                <a:latin typeface="IBM Plex Sans" panose="020B0503050203000203" pitchFamily="34" charset="0"/>
              </a:rPr>
              <a:t>:</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rPr>
              <a:t> BVB</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pic>
        <p:nvPicPr>
          <p:cNvPr id="5" name="Picture 4">
            <a:extLst>
              <a:ext uri="{FF2B5EF4-FFF2-40B4-BE49-F238E27FC236}">
                <a16:creationId xmlns:a16="http://schemas.microsoft.com/office/drawing/2014/main" id="{FB041198-7005-05ED-398F-C69AFA0E1E5C}"/>
              </a:ext>
            </a:extLst>
          </p:cNvPr>
          <p:cNvPicPr>
            <a:picLocks noChangeAspect="1"/>
          </p:cNvPicPr>
          <p:nvPr/>
        </p:nvPicPr>
        <p:blipFill>
          <a:blip r:embed="rId2"/>
          <a:stretch>
            <a:fillRect/>
          </a:stretch>
        </p:blipFill>
        <p:spPr>
          <a:xfrm>
            <a:off x="381555" y="1365612"/>
            <a:ext cx="10919577" cy="5082484"/>
          </a:xfrm>
          <a:prstGeom prst="rect">
            <a:avLst/>
          </a:prstGeom>
        </p:spPr>
      </p:pic>
    </p:spTree>
    <p:extLst>
      <p:ext uri="{BB962C8B-B14F-4D97-AF65-F5344CB8AC3E}">
        <p14:creationId xmlns:p14="http://schemas.microsoft.com/office/powerpoint/2010/main" val="3206319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D62D8B-CAF4-41A5-8A76-C18F55C9C9F8}"/>
              </a:ext>
            </a:extLst>
          </p:cNvPr>
          <p:cNvSpPr txBox="1">
            <a:spLocks/>
          </p:cNvSpPr>
          <p:nvPr/>
        </p:nvSpPr>
        <p:spPr bwMode="auto">
          <a:xfrm>
            <a:off x="511934" y="143616"/>
            <a:ext cx="9163862" cy="6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2800" b="0" kern="1200">
                <a:solidFill>
                  <a:schemeClr val="tx2"/>
                </a:solidFill>
                <a:latin typeface="HelveticaNeue-MediumCond Ro"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IBM Plex Sans" panose="020B0503050203000203" pitchFamily="34" charset="0"/>
                <a:ea typeface="+mj-ea"/>
                <a:cs typeface="Arial" panose="020B0604020202020204" pitchFamily="34" charset="0"/>
              </a:rPr>
              <a:t>Significant projects – looking to the future </a:t>
            </a:r>
            <a:endParaRPr kumimoji="0" lang="en-US" sz="2400" b="1" i="0" u="none" strike="noStrike" kern="1200" cap="none" spc="0" normalizeH="0" baseline="0" noProof="0" dirty="0">
              <a:ln>
                <a:noFill/>
              </a:ln>
              <a:solidFill>
                <a:srgbClr val="E7E6E6">
                  <a:lumMod val="25000"/>
                </a:srgbClr>
              </a:solidFill>
              <a:effectLst/>
              <a:uLnTx/>
              <a:uFillTx/>
              <a:latin typeface="IBM Plex Sans" panose="020B0503050203000203" pitchFamily="34" charset="0"/>
              <a:ea typeface="+mj-ea"/>
              <a:cs typeface="Arial" panose="020B0604020202020204" pitchFamily="34" charset="0"/>
            </a:endParaRPr>
          </a:p>
        </p:txBody>
      </p:sp>
      <p:sp>
        <p:nvSpPr>
          <p:cNvPr id="4" name="Slide Number Placeholder 2">
            <a:extLst>
              <a:ext uri="{FF2B5EF4-FFF2-40B4-BE49-F238E27FC236}">
                <a16:creationId xmlns:a16="http://schemas.microsoft.com/office/drawing/2014/main" id="{FE39AE71-CF8D-4E7E-84AE-63A40667CE60}"/>
              </a:ext>
            </a:extLst>
          </p:cNvPr>
          <p:cNvSpPr txBox="1">
            <a:spLocks/>
          </p:cNvSpPr>
          <p:nvPr/>
        </p:nvSpPr>
        <p:spPr>
          <a:xfrm>
            <a:off x="8799135" y="617733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9BA58F7-A40C-4D45-B0F0-4C90CFE5C0F1}" type="slidenum">
              <a:rPr kumimoji="0" lang="en-US" sz="1200" b="0" i="0" u="none" strike="noStrike" kern="1200" cap="none" spc="0" normalizeH="0" baseline="0" noProof="0">
                <a:ln>
                  <a:noFill/>
                </a:ln>
                <a:solidFill>
                  <a:prstClr val="white">
                    <a:lumMod val="50000"/>
                  </a:prstClr>
                </a:solidFill>
                <a:effectLst/>
                <a:uLnTx/>
                <a:uFillTx/>
                <a:latin typeface="Roboto Condens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white">
                  <a:lumMod val="50000"/>
                </a:prstClr>
              </a:solidFill>
              <a:effectLst/>
              <a:uLnTx/>
              <a:uFillTx/>
              <a:latin typeface="Roboto Condensed"/>
              <a:ea typeface="+mn-ea"/>
              <a:cs typeface="+mn-cs"/>
            </a:endParaRPr>
          </a:p>
        </p:txBody>
      </p:sp>
      <p:sp>
        <p:nvSpPr>
          <p:cNvPr id="9" name="Content Placeholder 1">
            <a:extLst>
              <a:ext uri="{FF2B5EF4-FFF2-40B4-BE49-F238E27FC236}">
                <a16:creationId xmlns:a16="http://schemas.microsoft.com/office/drawing/2014/main" id="{A630FDA6-9D32-4520-BA1B-9DD5B211356F}"/>
              </a:ext>
            </a:extLst>
          </p:cNvPr>
          <p:cNvSpPr txBox="1">
            <a:spLocks/>
          </p:cNvSpPr>
          <p:nvPr/>
        </p:nvSpPr>
        <p:spPr>
          <a:xfrm>
            <a:off x="1942041" y="5304684"/>
            <a:ext cx="9436325" cy="14097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2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2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2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6A686405-017A-70FC-C6B3-7FCC7BEADB96}"/>
              </a:ext>
            </a:extLst>
          </p:cNvPr>
          <p:cNvPicPr>
            <a:picLocks noChangeAspect="1"/>
          </p:cNvPicPr>
          <p:nvPr/>
        </p:nvPicPr>
        <p:blipFill>
          <a:blip r:embed="rId2"/>
          <a:stretch>
            <a:fillRect/>
          </a:stretch>
        </p:blipFill>
        <p:spPr>
          <a:xfrm>
            <a:off x="8874978" y="4175865"/>
            <a:ext cx="1940391" cy="933878"/>
          </a:xfrm>
          <a:prstGeom prst="rect">
            <a:avLst/>
          </a:prstGeom>
        </p:spPr>
      </p:pic>
      <p:pic>
        <p:nvPicPr>
          <p:cNvPr id="11" name="Picture 10">
            <a:extLst>
              <a:ext uri="{FF2B5EF4-FFF2-40B4-BE49-F238E27FC236}">
                <a16:creationId xmlns:a16="http://schemas.microsoft.com/office/drawing/2014/main" id="{3A3F1F81-4CFC-9598-A0A5-1EF87FA6313E}"/>
              </a:ext>
            </a:extLst>
          </p:cNvPr>
          <p:cNvPicPr>
            <a:picLocks noChangeAspect="1"/>
          </p:cNvPicPr>
          <p:nvPr/>
        </p:nvPicPr>
        <p:blipFill>
          <a:blip r:embed="rId3"/>
          <a:stretch>
            <a:fillRect/>
          </a:stretch>
        </p:blipFill>
        <p:spPr>
          <a:xfrm>
            <a:off x="8733519" y="5000190"/>
            <a:ext cx="2410161" cy="219106"/>
          </a:xfrm>
          <a:prstGeom prst="rect">
            <a:avLst/>
          </a:prstGeom>
        </p:spPr>
      </p:pic>
      <p:pic>
        <p:nvPicPr>
          <p:cNvPr id="13" name="Picture 12">
            <a:extLst>
              <a:ext uri="{FF2B5EF4-FFF2-40B4-BE49-F238E27FC236}">
                <a16:creationId xmlns:a16="http://schemas.microsoft.com/office/drawing/2014/main" id="{895AE4CC-0686-071B-0842-A19524CBA209}"/>
              </a:ext>
            </a:extLst>
          </p:cNvPr>
          <p:cNvPicPr>
            <a:picLocks noChangeAspect="1"/>
          </p:cNvPicPr>
          <p:nvPr/>
        </p:nvPicPr>
        <p:blipFill>
          <a:blip r:embed="rId4"/>
          <a:stretch>
            <a:fillRect/>
          </a:stretch>
        </p:blipFill>
        <p:spPr>
          <a:xfrm>
            <a:off x="8799135" y="2248934"/>
            <a:ext cx="2145352" cy="1180066"/>
          </a:xfrm>
          <a:prstGeom prst="rect">
            <a:avLst/>
          </a:prstGeom>
        </p:spPr>
      </p:pic>
      <p:sp>
        <p:nvSpPr>
          <p:cNvPr id="5" name="TextBox 4">
            <a:extLst>
              <a:ext uri="{FF2B5EF4-FFF2-40B4-BE49-F238E27FC236}">
                <a16:creationId xmlns:a16="http://schemas.microsoft.com/office/drawing/2014/main" id="{38B2F71F-66A0-A94E-9CF6-6D203DA8EF3D}"/>
              </a:ext>
            </a:extLst>
          </p:cNvPr>
          <p:cNvSpPr txBox="1"/>
          <p:nvPr/>
        </p:nvSpPr>
        <p:spPr>
          <a:xfrm>
            <a:off x="658097" y="1393079"/>
            <a:ext cx="6819738" cy="4601260"/>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 The Romanian Government approved in May 2023 the </a:t>
            </a:r>
            <a:r>
              <a:rPr kumimoji="0" lang="en-US" b="1" i="0" u="none" strike="noStrike" kern="1200" cap="none" spc="0" normalizeH="0" baseline="0" noProof="0" dirty="0">
                <a:ln>
                  <a:noFill/>
                </a:ln>
                <a:solidFill>
                  <a:prstClr val="black"/>
                </a:solidFill>
                <a:effectLst/>
                <a:uLnTx/>
                <a:uFillTx/>
                <a:ea typeface="+mn-ea"/>
                <a:cs typeface="Calibri" panose="020F0502020204030204" pitchFamily="34" charset="0"/>
              </a:rPr>
              <a:t>Strategy for the Development of the </a:t>
            </a:r>
            <a:r>
              <a:rPr lang="en-US" b="1" dirty="0">
                <a:solidFill>
                  <a:prstClr val="black"/>
                </a:solidFill>
                <a:cs typeface="Calibri" panose="020F0502020204030204" pitchFamily="34" charset="0"/>
              </a:rPr>
              <a:t>C</a:t>
            </a:r>
            <a:r>
              <a:rPr kumimoji="0" lang="en-US" b="1" i="0" u="none" strike="noStrike" kern="1200" cap="none" spc="0" normalizeH="0" baseline="0" noProof="0" dirty="0" err="1">
                <a:ln>
                  <a:noFill/>
                </a:ln>
                <a:solidFill>
                  <a:prstClr val="black"/>
                </a:solidFill>
                <a:effectLst/>
                <a:uLnTx/>
                <a:uFillTx/>
                <a:ea typeface="+mn-ea"/>
                <a:cs typeface="Calibri" panose="020F0502020204030204" pitchFamily="34" charset="0"/>
              </a:rPr>
              <a:t>apital</a:t>
            </a:r>
            <a:r>
              <a:rPr kumimoji="0" lang="en-US" b="1" i="0" u="none" strike="noStrike" kern="1200" cap="none" spc="0" normalizeH="0" baseline="0" noProof="0" dirty="0">
                <a:ln>
                  <a:noFill/>
                </a:ln>
                <a:solidFill>
                  <a:prstClr val="black"/>
                </a:solidFill>
                <a:effectLst/>
                <a:uLnTx/>
                <a:uFillTx/>
                <a:ea typeface="+mn-ea"/>
                <a:cs typeface="Calibri" panose="020F0502020204030204" pitchFamily="34" charset="0"/>
              </a:rPr>
              <a:t> Market</a:t>
            </a: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 prepared with the support of OECD</a:t>
            </a:r>
            <a:r>
              <a:rPr lang="en-US" dirty="0">
                <a:solidFill>
                  <a:prstClr val="black"/>
                </a:solidFill>
                <a:cs typeface="Calibri" panose="020F0502020204030204" pitchFamily="34" charset="0"/>
              </a:rPr>
              <a:t>;</a:t>
            </a:r>
            <a:endPar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 The Romanian Government approved in June 2024 an incentive scheme for new capital raisings through the stock exchange for private companies, covering up to EUR 300k of the listing costs;</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solidFill>
                <a:prstClr val="black"/>
              </a:solidFill>
              <a:cs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b="1" i="0" u="none" strike="noStrike" kern="1200" cap="none" spc="0" normalizeH="0" baseline="0" noProof="0" dirty="0">
                <a:ln>
                  <a:noFill/>
                </a:ln>
                <a:solidFill>
                  <a:prstClr val="black"/>
                </a:solidFill>
                <a:effectLst/>
                <a:uLnTx/>
                <a:uFillTx/>
                <a:ea typeface="+mn-ea"/>
                <a:cs typeface="Calibri" panose="020F0502020204030204" pitchFamily="34" charset="0"/>
              </a:rPr>
              <a:t>BVB Arena </a:t>
            </a: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program dedicated to local entrepreneurs and aimed at identifying and promoting the most promising locally owned businesses celebrates its </a:t>
            </a:r>
            <a:r>
              <a:rPr kumimoji="0" lang="ro-RO" b="0" i="0" u="none" strike="noStrike" kern="1200" cap="none" spc="0" normalizeH="0" baseline="0" noProof="0" dirty="0">
                <a:ln>
                  <a:noFill/>
                </a:ln>
                <a:solidFill>
                  <a:prstClr val="black"/>
                </a:solidFill>
                <a:effectLst/>
                <a:uLnTx/>
                <a:uFillTx/>
                <a:ea typeface="+mn-ea"/>
                <a:cs typeface="Calibri" panose="020F0502020204030204" pitchFamily="34" charset="0"/>
              </a:rPr>
              <a:t>7</a:t>
            </a:r>
            <a:r>
              <a:rPr kumimoji="0" lang="en-US" b="0" i="0" u="none" strike="noStrike" kern="1200" cap="none" spc="0" normalizeH="0" baseline="30000" noProof="0" dirty="0" err="1">
                <a:ln>
                  <a:noFill/>
                </a:ln>
                <a:solidFill>
                  <a:prstClr val="black"/>
                </a:solidFill>
                <a:effectLst/>
                <a:uLnTx/>
                <a:uFillTx/>
                <a:ea typeface="+mn-ea"/>
                <a:cs typeface="Calibri" panose="020F0502020204030204" pitchFamily="34" charset="0"/>
              </a:rPr>
              <a:t>th</a:t>
            </a: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 edition in 202</a:t>
            </a:r>
            <a:r>
              <a:rPr kumimoji="0" lang="ro-RO" b="0" i="0" u="none" strike="noStrike" kern="1200" cap="none" spc="0" normalizeH="0" baseline="0" noProof="0" dirty="0">
                <a:ln>
                  <a:noFill/>
                </a:ln>
                <a:solidFill>
                  <a:prstClr val="black"/>
                </a:solidFill>
                <a:effectLst/>
                <a:uLnTx/>
                <a:uFillTx/>
                <a:ea typeface="+mn-ea"/>
                <a:cs typeface="Calibri" panose="020F0502020204030204" pitchFamily="34" charset="0"/>
              </a:rPr>
              <a:t>4</a:t>
            </a: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i="0" u="none" strike="noStrike" kern="1200" cap="none" spc="0" normalizeH="0" baseline="0" noProof="0" dirty="0">
                <a:ln>
                  <a:noFill/>
                </a:ln>
                <a:solidFill>
                  <a:prstClr val="black"/>
                </a:solidFill>
                <a:effectLst/>
                <a:uLnTx/>
                <a:uFillTx/>
                <a:ea typeface="+mn-ea"/>
                <a:cs typeface="Calibri" panose="020F0502020204030204" pitchFamily="34" charset="0"/>
              </a:rPr>
              <a:t>- </a:t>
            </a:r>
            <a:r>
              <a:rPr kumimoji="0" lang="en-US" b="1" i="0" u="none" strike="noStrike" kern="1200" cap="none" spc="0" normalizeH="0" baseline="0" noProof="0" dirty="0">
                <a:ln>
                  <a:noFill/>
                </a:ln>
                <a:solidFill>
                  <a:prstClr val="black"/>
                </a:solidFill>
                <a:effectLst/>
                <a:uLnTx/>
                <a:uFillTx/>
                <a:ea typeface="+mn-ea"/>
                <a:cs typeface="Calibri" panose="020F0502020204030204" pitchFamily="34" charset="0"/>
              </a:rPr>
              <a:t>BVB Research Hub </a:t>
            </a: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a:t>
            </a: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hlinkClick r:id="rId5"/>
              </a:rPr>
              <a:t>www.bvbresearch.ro</a:t>
            </a:r>
            <a:r>
              <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rPr>
              <a:t>) project supports the local retail investors by providing  access to Research Reports, Peer Analysis, ESG Data and Contributors</a:t>
            </a:r>
            <a:r>
              <a:rPr lang="en-US" dirty="0">
                <a:solidFill>
                  <a:prstClr val="black"/>
                </a:solidFill>
                <a:cs typeface="Calibri" panose="020F0502020204030204" pitchFamily="34" charset="0"/>
              </a:rPr>
              <a:t> (+340 reports published since launch)</a:t>
            </a:r>
            <a:endParaRPr kumimoji="0" lang="en-US"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3036691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6F16E6-389A-691B-108E-B5905E2A0052}"/>
              </a:ext>
            </a:extLst>
          </p:cNvPr>
          <p:cNvSpPr/>
          <p:nvPr/>
        </p:nvSpPr>
        <p:spPr>
          <a:xfrm>
            <a:off x="515543" y="246945"/>
            <a:ext cx="9487144"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rPr>
              <a:t>Intro</a:t>
            </a:r>
          </a:p>
        </p:txBody>
      </p:sp>
      <p:sp>
        <p:nvSpPr>
          <p:cNvPr id="6" name="Slide Number Placeholder 2">
            <a:extLst>
              <a:ext uri="{FF2B5EF4-FFF2-40B4-BE49-F238E27FC236}">
                <a16:creationId xmlns:a16="http://schemas.microsoft.com/office/drawing/2014/main" id="{DAC438CD-BA66-C308-08C4-048B93C8F44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rPr>
              <a:t>3</a:t>
            </a:r>
          </a:p>
        </p:txBody>
      </p:sp>
      <p:sp>
        <p:nvSpPr>
          <p:cNvPr id="12" name="TextBox 11">
            <a:extLst>
              <a:ext uri="{FF2B5EF4-FFF2-40B4-BE49-F238E27FC236}">
                <a16:creationId xmlns:a16="http://schemas.microsoft.com/office/drawing/2014/main" id="{F2DD6E8F-079F-549D-34BE-85FA706B4FFE}"/>
              </a:ext>
            </a:extLst>
          </p:cNvPr>
          <p:cNvSpPr txBox="1"/>
          <p:nvPr/>
        </p:nvSpPr>
        <p:spPr>
          <a:xfrm>
            <a:off x="923925" y="1251335"/>
            <a:ext cx="9848850" cy="461665"/>
          </a:xfrm>
          <a:prstGeom prst="rect">
            <a:avLst/>
          </a:prstGeom>
          <a:noFill/>
        </p:spPr>
        <p:txBody>
          <a:bodyPr wrap="square">
            <a:spAutoFit/>
          </a:bodyPr>
          <a:lstStyle/>
          <a:p>
            <a:pPr algn="ctr"/>
            <a:r>
              <a:rPr lang="en-US" sz="2400" dirty="0"/>
              <a:t>“Business doesn’t live in a vacuum, but in an interconnected world.”</a:t>
            </a:r>
          </a:p>
        </p:txBody>
      </p:sp>
      <p:pic>
        <p:nvPicPr>
          <p:cNvPr id="19" name="Picture 18">
            <a:extLst>
              <a:ext uri="{FF2B5EF4-FFF2-40B4-BE49-F238E27FC236}">
                <a16:creationId xmlns:a16="http://schemas.microsoft.com/office/drawing/2014/main" id="{75B04A4D-7F80-7AF8-F728-035CF01757B0}"/>
              </a:ext>
            </a:extLst>
          </p:cNvPr>
          <p:cNvPicPr>
            <a:picLocks noChangeAspect="1"/>
          </p:cNvPicPr>
          <p:nvPr/>
        </p:nvPicPr>
        <p:blipFill>
          <a:blip r:embed="rId2"/>
          <a:srcRect l="5391" t="33472" r="32969" b="23056"/>
          <a:stretch/>
        </p:blipFill>
        <p:spPr>
          <a:xfrm>
            <a:off x="2090737" y="1938337"/>
            <a:ext cx="7515226" cy="2981326"/>
          </a:xfrm>
          <a:prstGeom prst="rect">
            <a:avLst/>
          </a:prstGeom>
        </p:spPr>
      </p:pic>
      <p:sp>
        <p:nvSpPr>
          <p:cNvPr id="20" name="TextBox 19">
            <a:extLst>
              <a:ext uri="{FF2B5EF4-FFF2-40B4-BE49-F238E27FC236}">
                <a16:creationId xmlns:a16="http://schemas.microsoft.com/office/drawing/2014/main" id="{A75F7FB8-5DDB-376C-C17A-3B6E2A422B12}"/>
              </a:ext>
            </a:extLst>
          </p:cNvPr>
          <p:cNvSpPr txBox="1"/>
          <p:nvPr/>
        </p:nvSpPr>
        <p:spPr>
          <a:xfrm>
            <a:off x="1171575" y="5145000"/>
            <a:ext cx="9848850" cy="1200329"/>
          </a:xfrm>
          <a:prstGeom prst="rect">
            <a:avLst/>
          </a:prstGeom>
          <a:noFill/>
        </p:spPr>
        <p:txBody>
          <a:bodyPr wrap="square">
            <a:spAutoFit/>
          </a:bodyPr>
          <a:lstStyle/>
          <a:p>
            <a:pPr algn="ctr"/>
            <a:r>
              <a:rPr lang="en-US" sz="2400" dirty="0"/>
              <a:t>Neither do us</a:t>
            </a:r>
          </a:p>
          <a:p>
            <a:pPr algn="ctr"/>
            <a:r>
              <a:rPr lang="en-US" sz="2400" dirty="0"/>
              <a:t>We as stock exchanges have to look at the global context and assess how our strategies fit into it</a:t>
            </a:r>
          </a:p>
        </p:txBody>
      </p:sp>
    </p:spTree>
    <p:extLst>
      <p:ext uri="{BB962C8B-B14F-4D97-AF65-F5344CB8AC3E}">
        <p14:creationId xmlns:p14="http://schemas.microsoft.com/office/powerpoint/2010/main" val="3931074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D62D8B-CAF4-41A5-8A76-C18F55C9C9F8}"/>
              </a:ext>
            </a:extLst>
          </p:cNvPr>
          <p:cNvSpPr txBox="1">
            <a:spLocks/>
          </p:cNvSpPr>
          <p:nvPr/>
        </p:nvSpPr>
        <p:spPr bwMode="auto">
          <a:xfrm>
            <a:off x="511934" y="143616"/>
            <a:ext cx="9163862" cy="6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2800" b="0" kern="1200">
                <a:solidFill>
                  <a:schemeClr val="tx2"/>
                </a:solidFill>
                <a:latin typeface="HelveticaNeue-MediumCond Ro"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rgbClr val="E7E6E6">
                    <a:lumMod val="25000"/>
                  </a:srgbClr>
                </a:solidFill>
                <a:latin typeface="IBM Plex Sans" panose="020B0503050203000203" pitchFamily="34" charset="0"/>
                <a:cs typeface="Arial" panose="020B0604020202020204" pitchFamily="34" charset="0"/>
              </a:rPr>
              <a:t>Going forward…</a:t>
            </a:r>
            <a:endParaRPr kumimoji="0" lang="en-US" sz="2400" b="1" i="0" u="none" strike="noStrike" kern="1200" cap="none" spc="0" normalizeH="0" baseline="0" noProof="0" dirty="0">
              <a:ln>
                <a:noFill/>
              </a:ln>
              <a:solidFill>
                <a:srgbClr val="E7E6E6">
                  <a:lumMod val="25000"/>
                </a:srgbClr>
              </a:solidFill>
              <a:effectLst/>
              <a:uLnTx/>
              <a:uFillTx/>
              <a:latin typeface="IBM Plex Sans" panose="020B0503050203000203" pitchFamily="34" charset="0"/>
              <a:ea typeface="+mj-ea"/>
              <a:cs typeface="Arial" panose="020B0604020202020204" pitchFamily="34" charset="0"/>
            </a:endParaRPr>
          </a:p>
        </p:txBody>
      </p:sp>
      <p:sp>
        <p:nvSpPr>
          <p:cNvPr id="4" name="Slide Number Placeholder 2">
            <a:extLst>
              <a:ext uri="{FF2B5EF4-FFF2-40B4-BE49-F238E27FC236}">
                <a16:creationId xmlns:a16="http://schemas.microsoft.com/office/drawing/2014/main" id="{FE39AE71-CF8D-4E7E-84AE-63A40667CE60}"/>
              </a:ext>
            </a:extLst>
          </p:cNvPr>
          <p:cNvSpPr txBox="1">
            <a:spLocks/>
          </p:cNvSpPr>
          <p:nvPr/>
        </p:nvSpPr>
        <p:spPr>
          <a:xfrm>
            <a:off x="8799135" y="617733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9BA58F7-A40C-4D45-B0F0-4C90CFE5C0F1}" type="slidenum">
              <a:rPr kumimoji="0" lang="en-US" sz="1200" b="0" i="0" u="none" strike="noStrike" kern="1200" cap="none" spc="0" normalizeH="0" baseline="0" noProof="0">
                <a:ln>
                  <a:noFill/>
                </a:ln>
                <a:solidFill>
                  <a:prstClr val="white">
                    <a:lumMod val="50000"/>
                  </a:prstClr>
                </a:solidFill>
                <a:effectLst/>
                <a:uLnTx/>
                <a:uFillTx/>
                <a:latin typeface="Roboto Condens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white">
                  <a:lumMod val="50000"/>
                </a:prstClr>
              </a:solidFill>
              <a:effectLst/>
              <a:uLnTx/>
              <a:uFillTx/>
              <a:latin typeface="Roboto Condensed"/>
              <a:ea typeface="+mn-ea"/>
              <a:cs typeface="+mn-cs"/>
            </a:endParaRPr>
          </a:p>
        </p:txBody>
      </p:sp>
      <p:sp>
        <p:nvSpPr>
          <p:cNvPr id="9" name="Content Placeholder 1">
            <a:extLst>
              <a:ext uri="{FF2B5EF4-FFF2-40B4-BE49-F238E27FC236}">
                <a16:creationId xmlns:a16="http://schemas.microsoft.com/office/drawing/2014/main" id="{A630FDA6-9D32-4520-BA1B-9DD5B211356F}"/>
              </a:ext>
            </a:extLst>
          </p:cNvPr>
          <p:cNvSpPr txBox="1">
            <a:spLocks/>
          </p:cNvSpPr>
          <p:nvPr/>
        </p:nvSpPr>
        <p:spPr>
          <a:xfrm>
            <a:off x="1942041" y="5304684"/>
            <a:ext cx="9436325" cy="14097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2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2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2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Calibri" panose="020F0502020204030204" pitchFamily="34" charset="0"/>
            </a:endParaRPr>
          </a:p>
        </p:txBody>
      </p:sp>
      <p:sp>
        <p:nvSpPr>
          <p:cNvPr id="5" name="TextBox 4">
            <a:extLst>
              <a:ext uri="{FF2B5EF4-FFF2-40B4-BE49-F238E27FC236}">
                <a16:creationId xmlns:a16="http://schemas.microsoft.com/office/drawing/2014/main" id="{38B2F71F-66A0-A94E-9CF6-6D203DA8EF3D}"/>
              </a:ext>
            </a:extLst>
          </p:cNvPr>
          <p:cNvSpPr txBox="1"/>
          <p:nvPr/>
        </p:nvSpPr>
        <p:spPr>
          <a:xfrm>
            <a:off x="981511" y="1478617"/>
            <a:ext cx="10228978" cy="4698722"/>
          </a:xfrm>
          <a:prstGeom prst="rect">
            <a:avLst/>
          </a:prstGeom>
          <a:noFill/>
        </p:spPr>
        <p:txBody>
          <a:bodyPr wrap="square">
            <a:spAutoFit/>
          </a:body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ea typeface="+mn-ea"/>
                <a:cs typeface="Calibri" panose="020F0502020204030204" pitchFamily="34" charset="0"/>
              </a:rPr>
              <a:t>…more of the same:</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Char char="-"/>
              <a:tabLst/>
              <a:defRPr/>
            </a:pPr>
            <a:r>
              <a:rPr lang="en-US" sz="2000" dirty="0">
                <a:solidFill>
                  <a:prstClr val="black"/>
                </a:solidFill>
                <a:cs typeface="Calibri" panose="020F0502020204030204" pitchFamily="34" charset="0"/>
              </a:rPr>
              <a:t>Positioning the stock exchange as the main </a:t>
            </a:r>
            <a:r>
              <a:rPr lang="en-US" sz="2000" b="1" dirty="0">
                <a:solidFill>
                  <a:prstClr val="black"/>
                </a:solidFill>
                <a:cs typeface="Calibri" panose="020F0502020204030204" pitchFamily="34" charset="0"/>
              </a:rPr>
              <a:t>supporter and partner for the local companies</a:t>
            </a:r>
            <a:r>
              <a:rPr lang="en-US" sz="2000" dirty="0">
                <a:solidFill>
                  <a:prstClr val="black"/>
                </a:solidFill>
                <a:cs typeface="Calibri" panose="020F0502020204030204" pitchFamily="34" charset="0"/>
              </a:rPr>
              <a:t>;</a:t>
            </a:r>
          </a:p>
          <a:p>
            <a:pPr marL="342900" marR="0" lvl="0" indent="-342900" algn="just" defTabSz="914400" rtl="0" eaLnBrk="1" fontAlgn="auto" latinLnBrk="0" hangingPunct="1">
              <a:lnSpc>
                <a:spcPct val="90000"/>
              </a:lnSpc>
              <a:spcBef>
                <a:spcPts val="1000"/>
              </a:spcBef>
              <a:spcAft>
                <a:spcPts val="0"/>
              </a:spcAft>
              <a:buClrTx/>
              <a:buSzTx/>
              <a:buFontTx/>
              <a:buChar char="-"/>
              <a:tabLst/>
              <a:defRPr/>
            </a:pPr>
            <a:endParaRPr lang="en-US" sz="2000" dirty="0">
              <a:solidFill>
                <a:prstClr val="black"/>
              </a:solidFill>
              <a:cs typeface="Calibri" panose="020F050202020403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Char char="-"/>
              <a:tabLst/>
              <a:defRPr/>
            </a:pPr>
            <a:r>
              <a:rPr lang="en-US" sz="2000" dirty="0">
                <a:solidFill>
                  <a:prstClr val="black"/>
                </a:solidFill>
                <a:cs typeface="Calibri" panose="020F0502020204030204" pitchFamily="34" charset="0"/>
              </a:rPr>
              <a:t>Attracting the local retail investors by increasing the </a:t>
            </a:r>
            <a:r>
              <a:rPr lang="en-US" sz="2000" b="1" dirty="0">
                <a:solidFill>
                  <a:prstClr val="black"/>
                </a:solidFill>
                <a:cs typeface="Calibri" panose="020F0502020204030204" pitchFamily="34" charset="0"/>
              </a:rPr>
              <a:t>visibility, credibility and accessibility </a:t>
            </a:r>
            <a:r>
              <a:rPr lang="en-US" sz="2000" dirty="0">
                <a:solidFill>
                  <a:prstClr val="black"/>
                </a:solidFill>
                <a:cs typeface="Calibri" panose="020F0502020204030204" pitchFamily="34" charset="0"/>
              </a:rPr>
              <a:t>of the market;</a:t>
            </a:r>
          </a:p>
          <a:p>
            <a:pPr marL="342900" marR="0" lvl="0" indent="-342900" algn="just" defTabSz="914400" rtl="0" eaLnBrk="1" fontAlgn="auto" latinLnBrk="0" hangingPunct="1">
              <a:lnSpc>
                <a:spcPct val="90000"/>
              </a:lnSpc>
              <a:spcBef>
                <a:spcPts val="1000"/>
              </a:spcBef>
              <a:spcAft>
                <a:spcPts val="0"/>
              </a:spcAft>
              <a:buClrTx/>
              <a:buSzTx/>
              <a:buFontTx/>
              <a:buChar char="-"/>
              <a:tabLst/>
              <a:defRPr/>
            </a:pPr>
            <a:endParaRPr lang="en-US" sz="2000" dirty="0">
              <a:solidFill>
                <a:prstClr val="black"/>
              </a:solidFill>
              <a:cs typeface="Calibri" panose="020F050202020403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Char char="-"/>
              <a:tabLst/>
              <a:defRPr/>
            </a:pPr>
            <a:r>
              <a:rPr lang="en-US" sz="2000" dirty="0">
                <a:solidFill>
                  <a:prstClr val="black"/>
                </a:solidFill>
                <a:cs typeface="Calibri" panose="020F0502020204030204" pitchFamily="34" charset="0"/>
              </a:rPr>
              <a:t>Promoting </a:t>
            </a:r>
            <a:r>
              <a:rPr lang="en-US" sz="2000" b="1" dirty="0">
                <a:solidFill>
                  <a:prstClr val="black"/>
                </a:solidFill>
                <a:cs typeface="Calibri" panose="020F0502020204030204" pitchFamily="34" charset="0"/>
              </a:rPr>
              <a:t>regional cooperation </a:t>
            </a:r>
            <a:r>
              <a:rPr lang="en-US" sz="2000" dirty="0">
                <a:solidFill>
                  <a:prstClr val="black"/>
                </a:solidFill>
                <a:cs typeface="Calibri" panose="020F0502020204030204" pitchFamily="34" charset="0"/>
              </a:rPr>
              <a:t>among stock exchanges;</a:t>
            </a:r>
          </a:p>
          <a:p>
            <a:pPr marL="342900" marR="0" lvl="0" indent="-342900" algn="just" defTabSz="914400" rtl="0" eaLnBrk="1" fontAlgn="auto" latinLnBrk="0" hangingPunct="1">
              <a:lnSpc>
                <a:spcPct val="90000"/>
              </a:lnSpc>
              <a:spcBef>
                <a:spcPts val="1000"/>
              </a:spcBef>
              <a:spcAft>
                <a:spcPts val="0"/>
              </a:spcAft>
              <a:buClrTx/>
              <a:buSzTx/>
              <a:buFontTx/>
              <a:buChar char="-"/>
              <a:tabLst/>
              <a:defRPr/>
            </a:pPr>
            <a:endParaRPr lang="en-US" sz="2000" dirty="0">
              <a:solidFill>
                <a:prstClr val="black"/>
              </a:solidFill>
              <a:cs typeface="Calibri" panose="020F050202020403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Char char="-"/>
              <a:tabLst/>
              <a:defRPr/>
            </a:pPr>
            <a:r>
              <a:rPr lang="en-US" sz="2000" dirty="0">
                <a:solidFill>
                  <a:prstClr val="black"/>
                </a:solidFill>
                <a:cs typeface="Calibri" panose="020F0502020204030204" pitchFamily="34" charset="0"/>
              </a:rPr>
              <a:t>Increasing the visibility of the Romanian market to </a:t>
            </a:r>
            <a:r>
              <a:rPr lang="en-US" sz="2000" b="1" dirty="0">
                <a:solidFill>
                  <a:prstClr val="black"/>
                </a:solidFill>
                <a:cs typeface="Calibri" panose="020F0502020204030204" pitchFamily="34" charset="0"/>
              </a:rPr>
              <a:t>foreign investors</a:t>
            </a:r>
            <a:r>
              <a:rPr lang="en-US" sz="2000" dirty="0">
                <a:solidFill>
                  <a:prstClr val="black"/>
                </a:solidFill>
                <a:cs typeface="Calibri" panose="020F0502020204030204" pitchFamily="34" charset="0"/>
              </a:rPr>
              <a:t>;</a:t>
            </a:r>
          </a:p>
          <a:p>
            <a:pPr marL="342900" marR="0" lvl="0" indent="-342900" algn="just" defTabSz="914400" rtl="0" eaLnBrk="1" fontAlgn="auto" latinLnBrk="0" hangingPunct="1">
              <a:lnSpc>
                <a:spcPct val="90000"/>
              </a:lnSpc>
              <a:spcBef>
                <a:spcPts val="1000"/>
              </a:spcBef>
              <a:spcAft>
                <a:spcPts val="0"/>
              </a:spcAft>
              <a:buClrTx/>
              <a:buSzTx/>
              <a:buFontTx/>
              <a:buChar char="-"/>
              <a:tabLst/>
              <a:defRPr/>
            </a:pPr>
            <a:endParaRPr kumimoji="0" lang="en-US" sz="2000" b="0" i="0" u="none" strike="noStrike" kern="1200" cap="none" spc="0" normalizeH="0" baseline="0" noProof="0" dirty="0">
              <a:ln>
                <a:noFill/>
              </a:ln>
              <a:solidFill>
                <a:prstClr val="black"/>
              </a:solidFill>
              <a:effectLst/>
              <a:uLnTx/>
              <a:uFillTx/>
              <a:ea typeface="+mn-ea"/>
              <a:cs typeface="Calibri" panose="020F0502020204030204" pitchFamily="34" charset="0"/>
            </a:endParaRPr>
          </a:p>
          <a:p>
            <a:pPr marL="342900" marR="0" lvl="0" indent="-342900" algn="just" defTabSz="914400" rtl="0" eaLnBrk="1" fontAlgn="auto" latinLnBrk="0" hangingPunct="1">
              <a:lnSpc>
                <a:spcPct val="90000"/>
              </a:lnSpc>
              <a:spcBef>
                <a:spcPts val="1000"/>
              </a:spcBef>
              <a:spcAft>
                <a:spcPts val="0"/>
              </a:spcAft>
              <a:buClrTx/>
              <a:buSzTx/>
              <a:buFontTx/>
              <a:buChar char="-"/>
              <a:tabLst/>
              <a:defRPr/>
            </a:pPr>
            <a:endParaRPr kumimoji="0" lang="en-US" sz="2000" b="0" i="0" u="none" strike="noStrike" kern="1200" cap="none" spc="0" normalizeH="0" baseline="0" noProof="0" dirty="0">
              <a:ln>
                <a:noFill/>
              </a:ln>
              <a:solidFill>
                <a:prstClr val="black"/>
              </a:solidFill>
              <a:effectLst/>
              <a:uLnTx/>
              <a:uFillTx/>
              <a:ea typeface="+mn-ea"/>
              <a:cs typeface="Calibri" panose="020F0502020204030204" pitchFamily="34" charset="0"/>
            </a:endParaRPr>
          </a:p>
        </p:txBody>
      </p:sp>
    </p:spTree>
    <p:extLst>
      <p:ext uri="{BB962C8B-B14F-4D97-AF65-F5344CB8AC3E}">
        <p14:creationId xmlns:p14="http://schemas.microsoft.com/office/powerpoint/2010/main" val="3976363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C7D62D8B-CAF4-41A5-8A76-C18F55C9C9F8}"/>
              </a:ext>
            </a:extLst>
          </p:cNvPr>
          <p:cNvSpPr txBox="1">
            <a:spLocks/>
          </p:cNvSpPr>
          <p:nvPr/>
        </p:nvSpPr>
        <p:spPr bwMode="auto">
          <a:xfrm>
            <a:off x="511934" y="143616"/>
            <a:ext cx="9163862" cy="6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marR="0" indent="0" algn="l" defTabSz="914400" rtl="0" eaLnBrk="1" fontAlgn="base" latinLnBrk="0" hangingPunct="1">
              <a:lnSpc>
                <a:spcPct val="100000"/>
              </a:lnSpc>
              <a:spcBef>
                <a:spcPct val="0"/>
              </a:spcBef>
              <a:spcAft>
                <a:spcPct val="0"/>
              </a:spcAft>
              <a:buClrTx/>
              <a:buSzTx/>
              <a:buFontTx/>
              <a:buNone/>
              <a:tabLst/>
              <a:defRPr sz="2800" b="0" kern="1200">
                <a:solidFill>
                  <a:schemeClr val="tx2"/>
                </a:solidFill>
                <a:latin typeface="HelveticaNeue-MediumCond Ro" pitchFamily="34" charset="0"/>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2400" dirty="0">
                <a:solidFill>
                  <a:srgbClr val="E7E6E6">
                    <a:lumMod val="25000"/>
                  </a:srgbClr>
                </a:solidFill>
                <a:latin typeface="IBM Plex Sans" panose="020B0503050203000203" pitchFamily="34" charset="0"/>
                <a:cs typeface="Arial" panose="020B0604020202020204" pitchFamily="34" charset="0"/>
              </a:rPr>
              <a:t>Scan the QR code for the presentation …</a:t>
            </a:r>
            <a:endParaRPr kumimoji="0" lang="en-US" sz="2400" b="1" i="0" u="none" strike="noStrike" kern="1200" cap="none" spc="0" normalizeH="0" baseline="0" noProof="0" dirty="0">
              <a:ln>
                <a:noFill/>
              </a:ln>
              <a:solidFill>
                <a:srgbClr val="E7E6E6">
                  <a:lumMod val="25000"/>
                </a:srgbClr>
              </a:solidFill>
              <a:effectLst/>
              <a:uLnTx/>
              <a:uFillTx/>
              <a:latin typeface="IBM Plex Sans" panose="020B0503050203000203" pitchFamily="34" charset="0"/>
              <a:ea typeface="+mj-ea"/>
              <a:cs typeface="Arial" panose="020B0604020202020204" pitchFamily="34" charset="0"/>
            </a:endParaRPr>
          </a:p>
        </p:txBody>
      </p:sp>
      <p:sp>
        <p:nvSpPr>
          <p:cNvPr id="4" name="Slide Number Placeholder 2">
            <a:extLst>
              <a:ext uri="{FF2B5EF4-FFF2-40B4-BE49-F238E27FC236}">
                <a16:creationId xmlns:a16="http://schemas.microsoft.com/office/drawing/2014/main" id="{FE39AE71-CF8D-4E7E-84AE-63A40667CE60}"/>
              </a:ext>
            </a:extLst>
          </p:cNvPr>
          <p:cNvSpPr txBox="1">
            <a:spLocks/>
          </p:cNvSpPr>
          <p:nvPr/>
        </p:nvSpPr>
        <p:spPr>
          <a:xfrm>
            <a:off x="8799135" y="617733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9BA58F7-A40C-4D45-B0F0-4C90CFE5C0F1}" type="slidenum">
              <a:rPr kumimoji="0" lang="en-US" sz="1200" b="0" i="0" u="none" strike="noStrike" kern="1200" cap="none" spc="0" normalizeH="0" baseline="0" noProof="0">
                <a:ln>
                  <a:noFill/>
                </a:ln>
                <a:solidFill>
                  <a:prstClr val="white">
                    <a:lumMod val="50000"/>
                  </a:prstClr>
                </a:solidFill>
                <a:effectLst/>
                <a:uLnTx/>
                <a:uFillTx/>
                <a:latin typeface="Roboto Condensed"/>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white">
                  <a:lumMod val="50000"/>
                </a:prstClr>
              </a:solidFill>
              <a:effectLst/>
              <a:uLnTx/>
              <a:uFillTx/>
              <a:latin typeface="Roboto Condensed"/>
              <a:ea typeface="+mn-ea"/>
              <a:cs typeface="+mn-cs"/>
            </a:endParaRPr>
          </a:p>
        </p:txBody>
      </p:sp>
      <p:sp>
        <p:nvSpPr>
          <p:cNvPr id="9" name="Content Placeholder 1">
            <a:extLst>
              <a:ext uri="{FF2B5EF4-FFF2-40B4-BE49-F238E27FC236}">
                <a16:creationId xmlns:a16="http://schemas.microsoft.com/office/drawing/2014/main" id="{A630FDA6-9D32-4520-BA1B-9DD5B211356F}"/>
              </a:ext>
            </a:extLst>
          </p:cNvPr>
          <p:cNvSpPr txBox="1">
            <a:spLocks/>
          </p:cNvSpPr>
          <p:nvPr/>
        </p:nvSpPr>
        <p:spPr>
          <a:xfrm>
            <a:off x="1942041" y="5304684"/>
            <a:ext cx="9436325" cy="14097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2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2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2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o-RO" sz="1400" b="0" i="0" u="none" strike="noStrike" kern="1200" cap="none" spc="0" normalizeH="0" baseline="0" noProof="0" dirty="0">
              <a:ln>
                <a:noFill/>
              </a:ln>
              <a:solidFill>
                <a:prstClr val="black"/>
              </a:solidFill>
              <a:effectLst/>
              <a:uLnTx/>
              <a:uFillTx/>
              <a:latin typeface="IBM Plex Sans" panose="020B0503050203000203"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0606C68C-562A-1E83-2EF7-E453F387F421}"/>
              </a:ext>
            </a:extLst>
          </p:cNvPr>
          <p:cNvPicPr>
            <a:picLocks noChangeAspect="1"/>
          </p:cNvPicPr>
          <p:nvPr/>
        </p:nvPicPr>
        <p:blipFill>
          <a:blip r:embed="rId2"/>
          <a:stretch>
            <a:fillRect/>
          </a:stretch>
        </p:blipFill>
        <p:spPr>
          <a:xfrm>
            <a:off x="4828998" y="2166761"/>
            <a:ext cx="2534004" cy="2524477"/>
          </a:xfrm>
          <a:prstGeom prst="rect">
            <a:avLst/>
          </a:prstGeom>
        </p:spPr>
      </p:pic>
    </p:spTree>
    <p:extLst>
      <p:ext uri="{BB962C8B-B14F-4D97-AF65-F5344CB8AC3E}">
        <p14:creationId xmlns:p14="http://schemas.microsoft.com/office/powerpoint/2010/main" val="2385080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7541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6F16E6-389A-691B-108E-B5905E2A0052}"/>
              </a:ext>
            </a:extLst>
          </p:cNvPr>
          <p:cNvSpPr/>
          <p:nvPr/>
        </p:nvSpPr>
        <p:spPr>
          <a:xfrm>
            <a:off x="515543" y="246945"/>
            <a:ext cx="9487144"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rPr>
              <a:t>Global context </a:t>
            </a:r>
            <a:endParaRPr kumimoji="0" lang="en-US" sz="2400" b="1"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DAC438CD-BA66-C308-08C4-048B93C8F44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rPr>
              <a:t>3</a:t>
            </a:r>
          </a:p>
        </p:txBody>
      </p:sp>
      <p:pic>
        <p:nvPicPr>
          <p:cNvPr id="2" name="Picture 1">
            <a:extLst>
              <a:ext uri="{FF2B5EF4-FFF2-40B4-BE49-F238E27FC236}">
                <a16:creationId xmlns:a16="http://schemas.microsoft.com/office/drawing/2014/main" id="{265D824C-D755-8FD6-8360-F634EEB4E07D}"/>
              </a:ext>
            </a:extLst>
          </p:cNvPr>
          <p:cNvPicPr>
            <a:picLocks noChangeAspect="1"/>
          </p:cNvPicPr>
          <p:nvPr/>
        </p:nvPicPr>
        <p:blipFill>
          <a:blip r:embed="rId2"/>
          <a:stretch>
            <a:fillRect/>
          </a:stretch>
        </p:blipFill>
        <p:spPr>
          <a:xfrm>
            <a:off x="733425" y="1014413"/>
            <a:ext cx="3743325" cy="5524500"/>
          </a:xfrm>
          <a:prstGeom prst="rect">
            <a:avLst/>
          </a:prstGeom>
        </p:spPr>
      </p:pic>
      <p:sp>
        <p:nvSpPr>
          <p:cNvPr id="5" name="TextBox 4">
            <a:extLst>
              <a:ext uri="{FF2B5EF4-FFF2-40B4-BE49-F238E27FC236}">
                <a16:creationId xmlns:a16="http://schemas.microsoft.com/office/drawing/2014/main" id="{39D441A2-F654-94BF-60AA-2932467CB1E7}"/>
              </a:ext>
            </a:extLst>
          </p:cNvPr>
          <p:cNvSpPr txBox="1"/>
          <p:nvPr/>
        </p:nvSpPr>
        <p:spPr>
          <a:xfrm>
            <a:off x="5257800" y="1624984"/>
            <a:ext cx="6096000" cy="1015663"/>
          </a:xfrm>
          <a:prstGeom prst="rect">
            <a:avLst/>
          </a:prstGeom>
          <a:noFill/>
        </p:spPr>
        <p:txBody>
          <a:bodyPr wrap="square">
            <a:spAutoFit/>
          </a:bodyPr>
          <a:lstStyle/>
          <a:p>
            <a:r>
              <a:rPr lang="en-US" sz="2000" b="1" dirty="0"/>
              <a:t>Mohamed El-</a:t>
            </a:r>
            <a:r>
              <a:rPr lang="en-US" sz="2000" b="1" dirty="0" err="1"/>
              <a:t>Erian</a:t>
            </a:r>
            <a:r>
              <a:rPr lang="en-US" sz="2000" b="1" dirty="0"/>
              <a:t> - P</a:t>
            </a:r>
            <a:r>
              <a:rPr lang="en-US" sz="2000" dirty="0"/>
              <a:t>resident of Queens’ College, Cambridge and chief economic adviser at the financial giant Allianz</a:t>
            </a:r>
          </a:p>
        </p:txBody>
      </p:sp>
      <p:sp>
        <p:nvSpPr>
          <p:cNvPr id="8" name="TextBox 7">
            <a:extLst>
              <a:ext uri="{FF2B5EF4-FFF2-40B4-BE49-F238E27FC236}">
                <a16:creationId xmlns:a16="http://schemas.microsoft.com/office/drawing/2014/main" id="{858C5AB8-10C7-E733-F8B6-A382120975A3}"/>
              </a:ext>
            </a:extLst>
          </p:cNvPr>
          <p:cNvSpPr txBox="1"/>
          <p:nvPr/>
        </p:nvSpPr>
        <p:spPr>
          <a:xfrm>
            <a:off x="5257800" y="2944946"/>
            <a:ext cx="6096000" cy="1323439"/>
          </a:xfrm>
          <a:prstGeom prst="rect">
            <a:avLst/>
          </a:prstGeom>
          <a:noFill/>
        </p:spPr>
        <p:txBody>
          <a:bodyPr wrap="square">
            <a:spAutoFit/>
          </a:bodyPr>
          <a:lstStyle/>
          <a:p>
            <a:r>
              <a:rPr lang="en-US" sz="2000" b="1" dirty="0"/>
              <a:t>Michael Spence - </a:t>
            </a:r>
            <a:r>
              <a:rPr lang="en-US" sz="2000" dirty="0"/>
              <a:t>academic who went from a Nobel prize in economics in 2001 to a position with the private equity firm Oak Hill Capital and a senior fellowship at the free market Hoover Institution</a:t>
            </a:r>
          </a:p>
        </p:txBody>
      </p:sp>
      <p:sp>
        <p:nvSpPr>
          <p:cNvPr id="10" name="TextBox 9">
            <a:extLst>
              <a:ext uri="{FF2B5EF4-FFF2-40B4-BE49-F238E27FC236}">
                <a16:creationId xmlns:a16="http://schemas.microsoft.com/office/drawing/2014/main" id="{E1509AE3-E57B-968B-4551-789E92843EB1}"/>
              </a:ext>
            </a:extLst>
          </p:cNvPr>
          <p:cNvSpPr txBox="1"/>
          <p:nvPr/>
        </p:nvSpPr>
        <p:spPr>
          <a:xfrm>
            <a:off x="5257800" y="4572685"/>
            <a:ext cx="6096000" cy="1323439"/>
          </a:xfrm>
          <a:prstGeom prst="rect">
            <a:avLst/>
          </a:prstGeom>
          <a:noFill/>
        </p:spPr>
        <p:txBody>
          <a:bodyPr wrap="square">
            <a:spAutoFit/>
          </a:bodyPr>
          <a:lstStyle/>
          <a:p>
            <a:r>
              <a:rPr lang="en-US" sz="2000" b="1" dirty="0"/>
              <a:t>Gordon Brown - </a:t>
            </a:r>
            <a:r>
              <a:rPr lang="en-US" sz="2000" dirty="0"/>
              <a:t>former prime minister of Great Britain who hosted the G20 summit in London at the height of the crisis in March 2009, convincing the gathered powers to “flood financial markets with cash”</a:t>
            </a:r>
          </a:p>
        </p:txBody>
      </p:sp>
    </p:spTree>
    <p:extLst>
      <p:ext uri="{BB962C8B-B14F-4D97-AF65-F5344CB8AC3E}">
        <p14:creationId xmlns:p14="http://schemas.microsoft.com/office/powerpoint/2010/main" val="315289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6F16E6-389A-691B-108E-B5905E2A0052}"/>
              </a:ext>
            </a:extLst>
          </p:cNvPr>
          <p:cNvSpPr/>
          <p:nvPr/>
        </p:nvSpPr>
        <p:spPr>
          <a:xfrm>
            <a:off x="515543" y="246945"/>
            <a:ext cx="9487144"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rPr>
              <a:t>Global context – what do they say? (2023)</a:t>
            </a:r>
            <a:endParaRPr kumimoji="0" lang="en-US" sz="2400" b="1"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DAC438CD-BA66-C308-08C4-048B93C8F44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rPr>
              <a:t>3</a:t>
            </a:r>
          </a:p>
        </p:txBody>
      </p:sp>
      <p:pic>
        <p:nvPicPr>
          <p:cNvPr id="2" name="Picture 1">
            <a:extLst>
              <a:ext uri="{FF2B5EF4-FFF2-40B4-BE49-F238E27FC236}">
                <a16:creationId xmlns:a16="http://schemas.microsoft.com/office/drawing/2014/main" id="{265D824C-D755-8FD6-8360-F634EEB4E07D}"/>
              </a:ext>
            </a:extLst>
          </p:cNvPr>
          <p:cNvPicPr>
            <a:picLocks noChangeAspect="1"/>
          </p:cNvPicPr>
          <p:nvPr/>
        </p:nvPicPr>
        <p:blipFill>
          <a:blip r:embed="rId2"/>
          <a:stretch>
            <a:fillRect/>
          </a:stretch>
        </p:blipFill>
        <p:spPr>
          <a:xfrm>
            <a:off x="733425" y="1014413"/>
            <a:ext cx="3743325" cy="5524500"/>
          </a:xfrm>
          <a:prstGeom prst="rect">
            <a:avLst/>
          </a:prstGeom>
        </p:spPr>
      </p:pic>
      <p:sp>
        <p:nvSpPr>
          <p:cNvPr id="3" name="TextBox 2">
            <a:extLst>
              <a:ext uri="{FF2B5EF4-FFF2-40B4-BE49-F238E27FC236}">
                <a16:creationId xmlns:a16="http://schemas.microsoft.com/office/drawing/2014/main" id="{3122E486-3A89-31AD-1422-D5B472F9B7A4}"/>
              </a:ext>
            </a:extLst>
          </p:cNvPr>
          <p:cNvSpPr txBox="1"/>
          <p:nvPr/>
        </p:nvSpPr>
        <p:spPr>
          <a:xfrm>
            <a:off x="5259115" y="1576060"/>
            <a:ext cx="6096000" cy="4401205"/>
          </a:xfrm>
          <a:prstGeom prst="rect">
            <a:avLst/>
          </a:prstGeom>
          <a:noFill/>
        </p:spPr>
        <p:txBody>
          <a:bodyPr wrap="square">
            <a:spAutoFit/>
          </a:bodyPr>
          <a:lstStyle/>
          <a:p>
            <a:r>
              <a:rPr lang="en-US" sz="2000" b="1" dirty="0"/>
              <a:t>Long term trends:</a:t>
            </a:r>
          </a:p>
          <a:p>
            <a:endParaRPr lang="en-US" sz="2000" b="1" dirty="0"/>
          </a:p>
          <a:p>
            <a:pPr marL="285750" indent="-285750">
              <a:buFontTx/>
              <a:buChar char="-"/>
            </a:pPr>
            <a:r>
              <a:rPr lang="en-US" sz="2000" dirty="0"/>
              <a:t>“We are moving from an unipolar world to a multipolar one”, from “neoliberalism to neonationalism, from “hyper-globalization to fragmentation”;</a:t>
            </a:r>
          </a:p>
          <a:p>
            <a:pPr marL="285750" indent="-285750">
              <a:buFontTx/>
              <a:buChar char="-"/>
            </a:pPr>
            <a:endParaRPr lang="en-US" sz="2000" dirty="0"/>
          </a:p>
          <a:p>
            <a:pPr marL="285750" indent="-285750">
              <a:buFontTx/>
              <a:buChar char="-"/>
            </a:pPr>
            <a:r>
              <a:rPr lang="en-US" sz="2000" dirty="0"/>
              <a:t>Inflation – central banks “risk winning the inflation war but losing the peace by tanking the economy”;</a:t>
            </a:r>
          </a:p>
          <a:p>
            <a:pPr marL="285750" indent="-285750">
              <a:buFontTx/>
              <a:buChar char="-"/>
            </a:pPr>
            <a:endParaRPr lang="en-US" sz="2000" dirty="0"/>
          </a:p>
          <a:p>
            <a:pPr marL="285750" indent="-285750">
              <a:buFontTx/>
              <a:buChar char="-"/>
            </a:pPr>
            <a:r>
              <a:rPr lang="en-US" sz="2000" dirty="0"/>
              <a:t>Growth is not just slowing but changing as supply chains are expensively reconfigured (giving birth to notions like “friend-shoring”, “near-shoring” and “reshoring”)</a:t>
            </a:r>
          </a:p>
        </p:txBody>
      </p:sp>
    </p:spTree>
    <p:extLst>
      <p:ext uri="{BB962C8B-B14F-4D97-AF65-F5344CB8AC3E}">
        <p14:creationId xmlns:p14="http://schemas.microsoft.com/office/powerpoint/2010/main" val="4035407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AC438CD-BA66-C308-08C4-048B93C8F44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rPr>
              <a:t>3</a:t>
            </a:r>
          </a:p>
        </p:txBody>
      </p:sp>
      <p:pic>
        <p:nvPicPr>
          <p:cNvPr id="4" name="Picture 3">
            <a:extLst>
              <a:ext uri="{FF2B5EF4-FFF2-40B4-BE49-F238E27FC236}">
                <a16:creationId xmlns:a16="http://schemas.microsoft.com/office/drawing/2014/main" id="{3AABD832-E836-2231-F32E-F6E8CE99BFCF}"/>
              </a:ext>
            </a:extLst>
          </p:cNvPr>
          <p:cNvPicPr>
            <a:picLocks noChangeAspect="1"/>
          </p:cNvPicPr>
          <p:nvPr/>
        </p:nvPicPr>
        <p:blipFill>
          <a:blip r:embed="rId2"/>
          <a:srcRect l="18515" t="19999" r="19219" b="15418"/>
          <a:stretch/>
        </p:blipFill>
        <p:spPr>
          <a:xfrm>
            <a:off x="1038225" y="1178542"/>
            <a:ext cx="10115549" cy="5156201"/>
          </a:xfrm>
          <a:prstGeom prst="rect">
            <a:avLst/>
          </a:prstGeom>
        </p:spPr>
      </p:pic>
      <p:sp>
        <p:nvSpPr>
          <p:cNvPr id="5" name="TextBox 35">
            <a:extLst>
              <a:ext uri="{FF2B5EF4-FFF2-40B4-BE49-F238E27FC236}">
                <a16:creationId xmlns:a16="http://schemas.microsoft.com/office/drawing/2014/main" id="{F7E006B4-B758-4FC7-DB99-2210EFEC4A71}"/>
              </a:ext>
            </a:extLst>
          </p:cNvPr>
          <p:cNvSpPr txBox="1">
            <a:spLocks noChangeArrowheads="1"/>
          </p:cNvSpPr>
          <p:nvPr/>
        </p:nvSpPr>
        <p:spPr bwMode="auto">
          <a:xfrm>
            <a:off x="590551" y="6336465"/>
            <a:ext cx="8850772" cy="406619"/>
          </a:xfrm>
          <a:prstGeom prst="rect">
            <a:avLst/>
          </a:prstGeom>
        </p:spPr>
        <p:txBody>
          <a:bodyPr vert="horz" lIns="91440" tIns="45720" rIns="91440" bIns="45720" rtlCol="0" anchor="ctr"/>
          <a:lstStyle>
            <a:defPPr>
              <a:defRPr lang="en-US"/>
            </a:defPPr>
            <a:lvl1pPr>
              <a:defRPr sz="1100"/>
            </a:lvl1pPr>
          </a:lstStyle>
          <a:p>
            <a:r>
              <a:rPr kumimoji="0" lang="ro-RO" altLang="pl-PL" sz="1000" b="0" i="0" u="none" strike="noStrike" kern="1200" cap="none" spc="0" normalizeH="0" baseline="0" noProof="0" dirty="0">
                <a:ln>
                  <a:noFill/>
                </a:ln>
                <a:solidFill>
                  <a:prstClr val="black"/>
                </a:solidFill>
                <a:effectLst/>
                <a:uLnTx/>
                <a:uFillTx/>
                <a:latin typeface="IBM Plex Sans" panose="020B0503050203000203" pitchFamily="34" charset="0"/>
              </a:rPr>
              <a:t>Source</a:t>
            </a:r>
            <a:r>
              <a:rPr lang="ro-RO" altLang="pl-PL" sz="1000" dirty="0">
                <a:solidFill>
                  <a:prstClr val="black"/>
                </a:solidFill>
                <a:latin typeface="IBM Plex Sans" panose="020B0503050203000203" pitchFamily="34" charset="0"/>
              </a:rPr>
              <a:t>:</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rPr>
              <a:t> </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hlinkClick r:id="rId3"/>
              </a:rPr>
              <a:t>https://ourworldindata.org/trade-and-globalization</a:t>
            </a:r>
            <a:r>
              <a:rPr kumimoji="0" lang="en-US" altLang="pl-PL" sz="1000" b="0" i="0" u="none" strike="noStrike" kern="1200" cap="none" spc="0" normalizeH="0" baseline="0" noProof="0" dirty="0">
                <a:ln>
                  <a:noFill/>
                </a:ln>
                <a:solidFill>
                  <a:prstClr val="black"/>
                </a:solidFill>
                <a:effectLst/>
                <a:uLnTx/>
                <a:uFillTx/>
                <a:latin typeface="IBM Plex Sans" panose="020B0503050203000203" pitchFamily="34" charset="0"/>
              </a:rPr>
              <a:t> </a:t>
            </a:r>
            <a:endParaRPr kumimoji="0" lang="en-GB" altLang="pl-PL" sz="1000" b="0" i="0" u="none" strike="noStrike" kern="1200" cap="none" spc="0" normalizeH="0" baseline="0" noProof="0" dirty="0">
              <a:ln>
                <a:noFill/>
              </a:ln>
              <a:solidFill>
                <a:prstClr val="black"/>
              </a:solidFill>
              <a:effectLst/>
              <a:uLnTx/>
              <a:uFillTx/>
              <a:latin typeface="IBM Plex Sans" panose="020B0503050203000203" pitchFamily="34" charset="0"/>
            </a:endParaRPr>
          </a:p>
        </p:txBody>
      </p:sp>
      <p:sp>
        <p:nvSpPr>
          <p:cNvPr id="7" name="Rectangle 6">
            <a:extLst>
              <a:ext uri="{FF2B5EF4-FFF2-40B4-BE49-F238E27FC236}">
                <a16:creationId xmlns:a16="http://schemas.microsoft.com/office/drawing/2014/main" id="{27EA46A4-C5E1-36B8-B359-F3F40B755254}"/>
              </a:ext>
            </a:extLst>
          </p:cNvPr>
          <p:cNvSpPr/>
          <p:nvPr/>
        </p:nvSpPr>
        <p:spPr>
          <a:xfrm>
            <a:off x="515543" y="246945"/>
            <a:ext cx="9487144"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rPr>
              <a:t>Global trade: the growth of Emerging Markets</a:t>
            </a:r>
            <a:endParaRPr kumimoji="0" lang="en-US" sz="2400" b="1"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endParaRPr>
          </a:p>
        </p:txBody>
      </p:sp>
    </p:spTree>
    <p:extLst>
      <p:ext uri="{BB962C8B-B14F-4D97-AF65-F5344CB8AC3E}">
        <p14:creationId xmlns:p14="http://schemas.microsoft.com/office/powerpoint/2010/main" val="3094380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AC438CD-BA66-C308-08C4-048B93C8F44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rPr>
              <a:t>3</a:t>
            </a:r>
          </a:p>
        </p:txBody>
      </p:sp>
      <p:sp>
        <p:nvSpPr>
          <p:cNvPr id="2" name="TextBox 1">
            <a:extLst>
              <a:ext uri="{FF2B5EF4-FFF2-40B4-BE49-F238E27FC236}">
                <a16:creationId xmlns:a16="http://schemas.microsoft.com/office/drawing/2014/main" id="{2C47D014-B126-FB2D-41F2-FDE8B91F4FFF}"/>
              </a:ext>
            </a:extLst>
          </p:cNvPr>
          <p:cNvSpPr txBox="1"/>
          <p:nvPr/>
        </p:nvSpPr>
        <p:spPr>
          <a:xfrm>
            <a:off x="3048000" y="3075057"/>
            <a:ext cx="6096000" cy="707886"/>
          </a:xfrm>
          <a:prstGeom prst="rect">
            <a:avLst/>
          </a:prstGeom>
          <a:noFill/>
        </p:spPr>
        <p:txBody>
          <a:bodyPr wrap="square">
            <a:spAutoFit/>
          </a:bodyPr>
          <a:lstStyle/>
          <a:p>
            <a:pPr algn="ctr"/>
            <a:r>
              <a:rPr lang="en-US" sz="4000" b="1" dirty="0"/>
              <a:t>How do we fit?</a:t>
            </a:r>
          </a:p>
        </p:txBody>
      </p:sp>
    </p:spTree>
    <p:extLst>
      <p:ext uri="{BB962C8B-B14F-4D97-AF65-F5344CB8AC3E}">
        <p14:creationId xmlns:p14="http://schemas.microsoft.com/office/powerpoint/2010/main" val="1939536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6F16E6-389A-691B-108E-B5905E2A0052}"/>
              </a:ext>
            </a:extLst>
          </p:cNvPr>
          <p:cNvSpPr/>
          <p:nvPr/>
        </p:nvSpPr>
        <p:spPr>
          <a:xfrm>
            <a:off x="515543" y="246945"/>
            <a:ext cx="9487144" cy="46166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rPr>
              <a:t>How do we fit in </a:t>
            </a:r>
            <a:r>
              <a:rPr kumimoji="0" lang="en-US" sz="2400" b="0" i="0" u="none" strike="noStrike" kern="1200" cap="none" spc="0" normalizeH="0" baseline="0" noProof="0" dirty="0" err="1">
                <a:ln>
                  <a:noFill/>
                </a:ln>
                <a:solidFill>
                  <a:srgbClr val="E7E6E6">
                    <a:lumMod val="25000"/>
                  </a:srgbClr>
                </a:solidFill>
                <a:effectLst/>
                <a:uLnTx/>
                <a:uFillTx/>
                <a:latin typeface="IBM Plex Sans" panose="020B0503050203000203" pitchFamily="34" charset="0"/>
                <a:cs typeface="Arial" panose="020B0604020202020204" pitchFamily="34" charset="0"/>
              </a:rPr>
              <a:t>th</a:t>
            </a:r>
            <a:r>
              <a:rPr lang="en-US" sz="2400" dirty="0">
                <a:solidFill>
                  <a:srgbClr val="E7E6E6">
                    <a:lumMod val="25000"/>
                  </a:srgbClr>
                </a:solidFill>
                <a:latin typeface="IBM Plex Sans" panose="020B0503050203000203" pitchFamily="34" charset="0"/>
                <a:cs typeface="Arial" panose="020B0604020202020204" pitchFamily="34" charset="0"/>
              </a:rPr>
              <a:t>e picture? – the most important strategic pillars</a:t>
            </a:r>
            <a:endParaRPr kumimoji="0" lang="en-US" sz="2400" b="1" i="0" u="none" strike="noStrike" kern="1200" cap="none" spc="0" normalizeH="0" baseline="0" noProof="0" dirty="0">
              <a:ln>
                <a:noFill/>
              </a:ln>
              <a:solidFill>
                <a:srgbClr val="E7E6E6">
                  <a:lumMod val="25000"/>
                </a:srgbClr>
              </a:solidFill>
              <a:effectLst/>
              <a:uLnTx/>
              <a:uFillTx/>
              <a:latin typeface="IBM Plex Sans" panose="020B0503050203000203" pitchFamily="34" charset="0"/>
              <a:cs typeface="Arial" panose="020B0604020202020204" pitchFamily="34" charset="0"/>
            </a:endParaRPr>
          </a:p>
        </p:txBody>
      </p:sp>
      <p:sp>
        <p:nvSpPr>
          <p:cNvPr id="6" name="Slide Number Placeholder 2">
            <a:extLst>
              <a:ext uri="{FF2B5EF4-FFF2-40B4-BE49-F238E27FC236}">
                <a16:creationId xmlns:a16="http://schemas.microsoft.com/office/drawing/2014/main" id="{DAC438CD-BA66-C308-08C4-048B93C8F44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rPr>
              <a:t>3</a:t>
            </a:r>
          </a:p>
        </p:txBody>
      </p:sp>
      <p:sp>
        <p:nvSpPr>
          <p:cNvPr id="3" name="TextBox 2">
            <a:extLst>
              <a:ext uri="{FF2B5EF4-FFF2-40B4-BE49-F238E27FC236}">
                <a16:creationId xmlns:a16="http://schemas.microsoft.com/office/drawing/2014/main" id="{3122E486-3A89-31AD-1422-D5B472F9B7A4}"/>
              </a:ext>
            </a:extLst>
          </p:cNvPr>
          <p:cNvSpPr txBox="1"/>
          <p:nvPr/>
        </p:nvSpPr>
        <p:spPr>
          <a:xfrm>
            <a:off x="5257800" y="1577547"/>
            <a:ext cx="6096000" cy="4093428"/>
          </a:xfrm>
          <a:prstGeom prst="rect">
            <a:avLst/>
          </a:prstGeom>
          <a:noFill/>
        </p:spPr>
        <p:txBody>
          <a:bodyPr wrap="square">
            <a:spAutoFit/>
          </a:bodyPr>
          <a:lstStyle/>
          <a:p>
            <a:pPr marL="342900" indent="-342900">
              <a:buAutoNum type="arabicPeriod"/>
            </a:pPr>
            <a:r>
              <a:rPr lang="en-US" sz="2000" dirty="0"/>
              <a:t>BVB – positioning as the main financing channel for the Romanian companies; </a:t>
            </a:r>
          </a:p>
          <a:p>
            <a:pPr marL="342900" indent="-342900">
              <a:buAutoNum type="arabicPeriod"/>
            </a:pPr>
            <a:endParaRPr lang="en-US" sz="2000" dirty="0"/>
          </a:p>
          <a:p>
            <a:pPr marL="342900" indent="-342900">
              <a:buAutoNum type="arabicPeriod"/>
            </a:pPr>
            <a:r>
              <a:rPr lang="en-US" sz="2000" dirty="0"/>
              <a:t>Broadening the (local and international) investor base; </a:t>
            </a:r>
          </a:p>
          <a:p>
            <a:pPr marL="342900" indent="-342900">
              <a:buAutoNum type="arabicPeriod"/>
            </a:pPr>
            <a:endParaRPr lang="en-US" sz="2000" dirty="0"/>
          </a:p>
          <a:p>
            <a:pPr marL="342900" indent="-342900">
              <a:buAutoNum type="arabicPeriod"/>
            </a:pPr>
            <a:r>
              <a:rPr lang="en-US" sz="2000" dirty="0"/>
              <a:t>Maintaining a modern trading and post-trading infrastructure;</a:t>
            </a:r>
          </a:p>
          <a:p>
            <a:pPr marL="342900" indent="-342900">
              <a:buAutoNum type="arabicPeriod"/>
            </a:pPr>
            <a:endParaRPr lang="en-US" sz="2000" dirty="0"/>
          </a:p>
          <a:p>
            <a:pPr marL="342900" indent="-342900">
              <a:buAutoNum type="arabicPeriod"/>
            </a:pPr>
            <a:r>
              <a:rPr lang="en-US" sz="2000" dirty="0"/>
              <a:t>Education and support for the capital market ecosystem: issuers, intermediaries and investors;</a:t>
            </a:r>
          </a:p>
          <a:p>
            <a:pPr marL="342900" indent="-342900">
              <a:buAutoNum type="arabicPeriod"/>
            </a:pPr>
            <a:endParaRPr lang="en-US" sz="2000" dirty="0"/>
          </a:p>
          <a:p>
            <a:pPr marL="342900" indent="-342900">
              <a:buAutoNum type="arabicPeriod"/>
            </a:pPr>
            <a:r>
              <a:rPr lang="en-US" sz="2000" dirty="0"/>
              <a:t>Profitability at Group level – business sustainability;</a:t>
            </a:r>
          </a:p>
        </p:txBody>
      </p:sp>
      <p:pic>
        <p:nvPicPr>
          <p:cNvPr id="7" name="Picture 6">
            <a:extLst>
              <a:ext uri="{FF2B5EF4-FFF2-40B4-BE49-F238E27FC236}">
                <a16:creationId xmlns:a16="http://schemas.microsoft.com/office/drawing/2014/main" id="{888ACD96-2D98-187B-1A77-271E61DFD11A}"/>
              </a:ext>
            </a:extLst>
          </p:cNvPr>
          <p:cNvPicPr>
            <a:picLocks noChangeAspect="1"/>
          </p:cNvPicPr>
          <p:nvPr/>
        </p:nvPicPr>
        <p:blipFill>
          <a:blip r:embed="rId2"/>
          <a:srcRect l="25547" t="26389" r="56864" b="59166"/>
          <a:stretch/>
        </p:blipFill>
        <p:spPr>
          <a:xfrm>
            <a:off x="1066800" y="2933699"/>
            <a:ext cx="2989844" cy="1381125"/>
          </a:xfrm>
          <a:prstGeom prst="rect">
            <a:avLst/>
          </a:prstGeom>
        </p:spPr>
      </p:pic>
    </p:spTree>
    <p:extLst>
      <p:ext uri="{BB962C8B-B14F-4D97-AF65-F5344CB8AC3E}">
        <p14:creationId xmlns:p14="http://schemas.microsoft.com/office/powerpoint/2010/main" val="234391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a:extLst>
              <a:ext uri="{FF2B5EF4-FFF2-40B4-BE49-F238E27FC236}">
                <a16:creationId xmlns:a16="http://schemas.microsoft.com/office/drawing/2014/main" id="{DAC438CD-BA66-C308-08C4-048B93C8F443}"/>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lumMod val="50000"/>
                  </a:prstClr>
                </a:solidFill>
                <a:effectLst/>
                <a:uLnTx/>
                <a:uFillTx/>
                <a:latin typeface="IBM Plex Sans" panose="020B0503050203000203" pitchFamily="34" charset="0"/>
              </a:rPr>
              <a:t>3</a:t>
            </a:r>
          </a:p>
        </p:txBody>
      </p:sp>
      <p:sp>
        <p:nvSpPr>
          <p:cNvPr id="2" name="TextBox 1">
            <a:extLst>
              <a:ext uri="{FF2B5EF4-FFF2-40B4-BE49-F238E27FC236}">
                <a16:creationId xmlns:a16="http://schemas.microsoft.com/office/drawing/2014/main" id="{2C47D014-B126-FB2D-41F2-FDE8B91F4FFF}"/>
              </a:ext>
            </a:extLst>
          </p:cNvPr>
          <p:cNvSpPr txBox="1"/>
          <p:nvPr/>
        </p:nvSpPr>
        <p:spPr>
          <a:xfrm>
            <a:off x="3048000" y="2767280"/>
            <a:ext cx="6096000" cy="1323439"/>
          </a:xfrm>
          <a:prstGeom prst="rect">
            <a:avLst/>
          </a:prstGeom>
          <a:noFill/>
        </p:spPr>
        <p:txBody>
          <a:bodyPr wrap="square">
            <a:spAutoFit/>
          </a:bodyPr>
          <a:lstStyle/>
          <a:p>
            <a:pPr algn="ctr"/>
            <a:r>
              <a:rPr lang="en-US" sz="4000" b="1" dirty="0"/>
              <a:t>How did we execute the strategy?</a:t>
            </a:r>
          </a:p>
        </p:txBody>
      </p:sp>
    </p:spTree>
    <p:extLst>
      <p:ext uri="{BB962C8B-B14F-4D97-AF65-F5344CB8AC3E}">
        <p14:creationId xmlns:p14="http://schemas.microsoft.com/office/powerpoint/2010/main" val="347024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F099A5-29E2-4BFC-8023-BE1D306CA400}"/>
              </a:ext>
            </a:extLst>
          </p:cNvPr>
          <p:cNvSpPr/>
          <p:nvPr/>
        </p:nvSpPr>
        <p:spPr>
          <a:xfrm>
            <a:off x="423582" y="210994"/>
            <a:ext cx="9725261" cy="461665"/>
          </a:xfrm>
          <a:prstGeom prst="rect">
            <a:avLst/>
          </a:prstGeom>
        </p:spPr>
        <p:txBody>
          <a:bodyPr wrap="square">
            <a:spAutoFit/>
          </a:bodyPr>
          <a:lstStyle/>
          <a:p>
            <a:r>
              <a:rPr lang="en-US" sz="2400" dirty="0">
                <a:solidFill>
                  <a:schemeClr val="bg2">
                    <a:lumMod val="25000"/>
                  </a:schemeClr>
                </a:solidFill>
                <a:latin typeface="IBM Plex Sans" panose="020B0503050203000203" pitchFamily="34" charset="0"/>
                <a:cs typeface="Arial" panose="020B0604020202020204" pitchFamily="34" charset="0"/>
              </a:rPr>
              <a:t>1.1 Opportunity – first succession for local FOBs </a:t>
            </a:r>
            <a:endParaRPr lang="en-GB" sz="2400" dirty="0">
              <a:solidFill>
                <a:schemeClr val="bg2">
                  <a:lumMod val="25000"/>
                </a:schemeClr>
              </a:solidFill>
              <a:latin typeface="IBM Plex Sans" panose="020B0503050203000203"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10150F8A-216E-43DE-860F-D7092F9FE3D0}"/>
              </a:ext>
            </a:extLst>
          </p:cNvPr>
          <p:cNvSpPr txBox="1">
            <a:spLocks/>
          </p:cNvSpPr>
          <p:nvPr/>
        </p:nvSpPr>
        <p:spPr>
          <a:xfrm>
            <a:off x="86106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defRPr/>
            </a:pPr>
            <a:fld id="{F9BA58F7-A40C-4D45-B0F0-4C90CFE5C0F1}" type="slidenum">
              <a:rPr lang="en-US" sz="1200">
                <a:solidFill>
                  <a:prstClr val="white">
                    <a:lumMod val="50000"/>
                  </a:prstClr>
                </a:solidFill>
                <a:latin typeface="Roboto Condensed"/>
              </a:rPr>
              <a:pPr algn="r" defTabSz="457200">
                <a:defRPr/>
              </a:pPr>
              <a:t>9</a:t>
            </a:fld>
            <a:endParaRPr lang="en-US" sz="1200" dirty="0">
              <a:solidFill>
                <a:prstClr val="white">
                  <a:lumMod val="50000"/>
                </a:prstClr>
              </a:solidFill>
              <a:latin typeface="Roboto Condensed"/>
            </a:endParaRPr>
          </a:p>
        </p:txBody>
      </p:sp>
      <p:sp>
        <p:nvSpPr>
          <p:cNvPr id="28" name="Rectangle 27">
            <a:extLst>
              <a:ext uri="{FF2B5EF4-FFF2-40B4-BE49-F238E27FC236}">
                <a16:creationId xmlns:a16="http://schemas.microsoft.com/office/drawing/2014/main" id="{5AE0CB90-9738-489E-B3A6-222CAF202404}"/>
              </a:ext>
            </a:extLst>
          </p:cNvPr>
          <p:cNvSpPr/>
          <p:nvPr/>
        </p:nvSpPr>
        <p:spPr>
          <a:xfrm>
            <a:off x="1223257" y="2926357"/>
            <a:ext cx="2787690" cy="646331"/>
          </a:xfrm>
          <a:prstGeom prst="rect">
            <a:avLst/>
          </a:prstGeom>
        </p:spPr>
        <p:txBody>
          <a:bodyPr wrap="square">
            <a:spAutoFit/>
          </a:bodyPr>
          <a:lstStyle/>
          <a:p>
            <a:pPr algn="ctr" defTabSz="914400" eaLnBrk="0" fontAlgn="base" hangingPunct="0">
              <a:spcBef>
                <a:spcPct val="0"/>
              </a:spcBef>
              <a:spcAft>
                <a:spcPct val="0"/>
              </a:spcAft>
            </a:pPr>
            <a:r>
              <a:rPr lang="en-US" dirty="0">
                <a:solidFill>
                  <a:prstClr val="white"/>
                </a:solidFill>
                <a:latin typeface="Calibri" pitchFamily="34" charset="0"/>
                <a:cs typeface="Arial" charset="0"/>
              </a:rPr>
              <a:t>Growing the retail </a:t>
            </a:r>
          </a:p>
          <a:p>
            <a:pPr algn="ctr" defTabSz="914400" eaLnBrk="0" fontAlgn="base" hangingPunct="0">
              <a:spcBef>
                <a:spcPct val="0"/>
              </a:spcBef>
              <a:spcAft>
                <a:spcPct val="0"/>
              </a:spcAft>
            </a:pPr>
            <a:r>
              <a:rPr lang="en-US" dirty="0">
                <a:solidFill>
                  <a:prstClr val="white"/>
                </a:solidFill>
                <a:latin typeface="Calibri" pitchFamily="34" charset="0"/>
                <a:cs typeface="Arial" charset="0"/>
              </a:rPr>
              <a:t>investor base</a:t>
            </a:r>
          </a:p>
        </p:txBody>
      </p:sp>
      <p:sp>
        <p:nvSpPr>
          <p:cNvPr id="4" name="Content Placeholder 1">
            <a:extLst>
              <a:ext uri="{FF2B5EF4-FFF2-40B4-BE49-F238E27FC236}">
                <a16:creationId xmlns:a16="http://schemas.microsoft.com/office/drawing/2014/main" id="{478C2570-13B7-41E8-4747-0494E7F2212F}"/>
              </a:ext>
            </a:extLst>
          </p:cNvPr>
          <p:cNvSpPr txBox="1">
            <a:spLocks/>
          </p:cNvSpPr>
          <p:nvPr/>
        </p:nvSpPr>
        <p:spPr>
          <a:xfrm>
            <a:off x="475388" y="1399585"/>
            <a:ext cx="11241224" cy="50297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A326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326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326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326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2000" b="1" dirty="0">
                <a:solidFill>
                  <a:schemeClr val="tx1"/>
                </a:solidFill>
                <a:cs typeface="Calibri" panose="020F0502020204030204" pitchFamily="34" charset="0"/>
              </a:rPr>
              <a:t>Learning from other’s experience – US:</a:t>
            </a:r>
          </a:p>
          <a:p>
            <a:pPr marL="0" indent="0" algn="just">
              <a:buNone/>
            </a:pPr>
            <a:endParaRPr lang="en-US" sz="2000" dirty="0">
              <a:solidFill>
                <a:schemeClr val="tx1"/>
              </a:solidFill>
              <a:cs typeface="Calibri" panose="020F0502020204030204" pitchFamily="34" charset="0"/>
            </a:endParaRPr>
          </a:p>
          <a:p>
            <a:pPr marL="0" indent="0" algn="just">
              <a:buNone/>
            </a:pPr>
            <a:r>
              <a:rPr lang="en-US" sz="2000" dirty="0">
                <a:solidFill>
                  <a:schemeClr val="tx1"/>
                </a:solidFill>
                <a:cs typeface="Calibri" panose="020F0502020204030204" pitchFamily="34" charset="0"/>
              </a:rPr>
              <a:t>	- only 30% of family-owned businesses in the U.S. survive into the second generation, 12% into 	the third, and 3% into the fourth and beyond (SBA);</a:t>
            </a:r>
          </a:p>
          <a:p>
            <a:pPr marL="0" indent="0" algn="just">
              <a:buNone/>
            </a:pPr>
            <a:endParaRPr lang="en-US" sz="2000" dirty="0">
              <a:solidFill>
                <a:schemeClr val="tx1"/>
              </a:solidFill>
              <a:cs typeface="Calibri" panose="020F0502020204030204" pitchFamily="34" charset="0"/>
            </a:endParaRPr>
          </a:p>
          <a:p>
            <a:pPr marL="0" indent="0" algn="just">
              <a:buNone/>
            </a:pPr>
            <a:r>
              <a:rPr lang="en-US" sz="2000" dirty="0">
                <a:solidFill>
                  <a:schemeClr val="tx1"/>
                </a:solidFill>
                <a:cs typeface="Calibri" panose="020F0502020204030204" pitchFamily="34" charset="0"/>
              </a:rPr>
              <a:t>	- Nearly two-thirds of family businesses don’t have a documented and communicated succession 	plan (PwC’s US Family Business Survey, 2023);</a:t>
            </a:r>
          </a:p>
          <a:p>
            <a:pPr marL="0" indent="0" algn="just">
              <a:buNone/>
            </a:pPr>
            <a:endParaRPr lang="en-US" sz="2000" dirty="0">
              <a:solidFill>
                <a:schemeClr val="tx1"/>
              </a:solidFill>
              <a:cs typeface="Calibri" panose="020F0502020204030204" pitchFamily="34" charset="0"/>
            </a:endParaRPr>
          </a:p>
          <a:p>
            <a:pPr marL="0" indent="0" algn="just">
              <a:buNone/>
            </a:pPr>
            <a:r>
              <a:rPr lang="en-US" sz="2000" dirty="0">
                <a:solidFill>
                  <a:schemeClr val="tx1"/>
                </a:solidFill>
                <a:cs typeface="Calibri" panose="020F0502020204030204" pitchFamily="34" charset="0"/>
              </a:rPr>
              <a:t>	- It’s estimated that only 30% of small businesses successfully sell, leaving 70% of small businesses 	without a buyer or successful plan for what happens next (Exit Planning Institute);</a:t>
            </a:r>
          </a:p>
          <a:p>
            <a:pPr marL="0" indent="0" algn="just">
              <a:buNone/>
            </a:pPr>
            <a:endParaRPr lang="en-US" sz="2000" dirty="0">
              <a:solidFill>
                <a:schemeClr val="tx1"/>
              </a:solidFill>
              <a:cs typeface="Calibri" panose="020F0502020204030204" pitchFamily="34" charset="0"/>
            </a:endParaRPr>
          </a:p>
          <a:p>
            <a:pPr marL="0" indent="0" algn="ctr">
              <a:buNone/>
            </a:pPr>
            <a:r>
              <a:rPr lang="en-US" sz="2000" b="1" dirty="0">
                <a:solidFill>
                  <a:schemeClr val="tx1"/>
                </a:solidFill>
                <a:cs typeface="Calibri" panose="020F0502020204030204" pitchFamily="34" charset="0"/>
              </a:rPr>
              <a:t>Opportunity - making the stock exchanges part of the solution for the 70% FOBs who don’t successfully sell;</a:t>
            </a:r>
          </a:p>
          <a:p>
            <a:pPr marL="0" indent="0" algn="just">
              <a:buNone/>
            </a:pPr>
            <a:endParaRPr lang="en-US" sz="2000" dirty="0">
              <a:solidFill>
                <a:schemeClr val="tx1"/>
              </a:solidFill>
              <a:cs typeface="Calibri" panose="020F0502020204030204" pitchFamily="34" charset="0"/>
            </a:endParaRPr>
          </a:p>
        </p:txBody>
      </p:sp>
    </p:spTree>
    <p:extLst>
      <p:ext uri="{BB962C8B-B14F-4D97-AF65-F5344CB8AC3E}">
        <p14:creationId xmlns:p14="http://schemas.microsoft.com/office/powerpoint/2010/main" val="747397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29858</TotalTime>
  <Words>1214</Words>
  <Application>Microsoft Office PowerPoint</Application>
  <PresentationFormat>Widescreen</PresentationFormat>
  <Paragraphs>153</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Calibri</vt:lpstr>
      <vt:lpstr>IBM Plex Sans</vt:lpstr>
      <vt:lpstr>IBM Plex Sans Medium</vt:lpstr>
      <vt:lpstr>IBM Plex Sans SemiBold</vt:lpstr>
      <vt:lpstr>Roboto Condensed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Diana Oanta</dc:creator>
  <cp:lastModifiedBy>Stefan Musgociu</cp:lastModifiedBy>
  <cp:revision>431</cp:revision>
  <cp:lastPrinted>2023-03-01T19:36:19Z</cp:lastPrinted>
  <dcterms:created xsi:type="dcterms:W3CDTF">2021-02-09T09:30:46Z</dcterms:created>
  <dcterms:modified xsi:type="dcterms:W3CDTF">2024-09-15T08:49:38Z</dcterms:modified>
</cp:coreProperties>
</file>